
<file path=[Content_Types].xml><?xml version="1.0" encoding="utf-8"?>
<Types xmlns="http://schemas.openxmlformats.org/package/2006/content-types">
  <Default Extension="docx" ContentType="application/vnd.openxmlformats-officedocument.wordprocessingml.document"/>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theme/themeOverride15.xml" ContentType="application/vnd.openxmlformats-officedocument.themeOverride+xml"/>
  <Override PartName="/ppt/notesSlides/notesSlide15.xml" ContentType="application/vnd.openxmlformats-officedocument.presentationml.notesSlide+xml"/>
  <Override PartName="/ppt/theme/themeOverride16.xml" ContentType="application/vnd.openxmlformats-officedocument.themeOverride+xml"/>
  <Override PartName="/ppt/notesSlides/notesSlide16.xml" ContentType="application/vnd.openxmlformats-officedocument.presentationml.notesSlide+xml"/>
  <Override PartName="/ppt/theme/themeOverride17.xml" ContentType="application/vnd.openxmlformats-officedocument.themeOverride+xml"/>
  <Override PartName="/ppt/notesSlides/notesSlide17.xml" ContentType="application/vnd.openxmlformats-officedocument.presentationml.notesSlide+xml"/>
  <Override PartName="/ppt/theme/themeOverride18.xml" ContentType="application/vnd.openxmlformats-officedocument.themeOverride+xml"/>
  <Override PartName="/ppt/notesSlides/notesSlide18.xml" ContentType="application/vnd.openxmlformats-officedocument.presentationml.notesSlide+xml"/>
  <Override PartName="/ppt/theme/themeOverride19.xml" ContentType="application/vnd.openxmlformats-officedocument.themeOverride+xml"/>
  <Override PartName="/ppt/notesSlides/notesSlide19.xml" ContentType="application/vnd.openxmlformats-officedocument.presentationml.notesSlide+xml"/>
  <Override PartName="/ppt/theme/themeOverride20.xml" ContentType="application/vnd.openxmlformats-officedocument.themeOverr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5"/>
    <p:sldMasterId id="2147483652" r:id="rId6"/>
  </p:sldMasterIdLst>
  <p:notesMasterIdLst>
    <p:notesMasterId r:id="rId34"/>
  </p:notesMasterIdLst>
  <p:sldIdLst>
    <p:sldId id="256" r:id="rId7"/>
    <p:sldId id="257" r:id="rId8"/>
    <p:sldId id="258" r:id="rId9"/>
    <p:sldId id="274" r:id="rId10"/>
    <p:sldId id="285" r:id="rId11"/>
    <p:sldId id="259" r:id="rId12"/>
    <p:sldId id="260" r:id="rId13"/>
    <p:sldId id="275" r:id="rId14"/>
    <p:sldId id="261" r:id="rId15"/>
    <p:sldId id="276" r:id="rId16"/>
    <p:sldId id="262" r:id="rId17"/>
    <p:sldId id="263" r:id="rId18"/>
    <p:sldId id="278" r:id="rId19"/>
    <p:sldId id="279" r:id="rId20"/>
    <p:sldId id="264" r:id="rId21"/>
    <p:sldId id="265" r:id="rId22"/>
    <p:sldId id="266" r:id="rId23"/>
    <p:sldId id="282" r:id="rId24"/>
    <p:sldId id="268" r:id="rId25"/>
    <p:sldId id="283" r:id="rId26"/>
    <p:sldId id="284" r:id="rId27"/>
    <p:sldId id="270" r:id="rId28"/>
    <p:sldId id="286" r:id="rId29"/>
    <p:sldId id="287" r:id="rId30"/>
    <p:sldId id="271" r:id="rId31"/>
    <p:sldId id="272" r:id="rId32"/>
    <p:sldId id="273" r:id="rId3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6D2F"/>
    <a:srgbClr val="B793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A18E71-A7D5-4E67-84B6-F67AA4D9792E}" v="1" dt="2021-02-23T15:16:54.3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6/11/relationships/changesInfo" Target="changesInfos/changesInfo1.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lff, M.S. (Marianne) de" userId="a0f75430-0aaa-4f19-a3be-57d19a7561c1" providerId="ADAL" clId="{7C40962C-E04D-49BD-9DBA-8DB9230774CC}"/>
    <pc:docChg chg="undo custSel addSld delSld modSld sldOrd">
      <pc:chgData name="Wolff, M.S. (Marianne) de" userId="a0f75430-0aaa-4f19-a3be-57d19a7561c1" providerId="ADAL" clId="{7C40962C-E04D-49BD-9DBA-8DB9230774CC}" dt="2021-02-04T09:44:11.875" v="14801" actId="6549"/>
      <pc:docMkLst>
        <pc:docMk/>
      </pc:docMkLst>
      <pc:sldChg chg="modSp">
        <pc:chgData name="Wolff, M.S. (Marianne) de" userId="a0f75430-0aaa-4f19-a3be-57d19a7561c1" providerId="ADAL" clId="{7C40962C-E04D-49BD-9DBA-8DB9230774CC}" dt="2021-01-28T10:29:39.732" v="56" actId="20577"/>
        <pc:sldMkLst>
          <pc:docMk/>
          <pc:sldMk cId="0" sldId="256"/>
        </pc:sldMkLst>
        <pc:spChg chg="mod">
          <ac:chgData name="Wolff, M.S. (Marianne) de" userId="a0f75430-0aaa-4f19-a3be-57d19a7561c1" providerId="ADAL" clId="{7C40962C-E04D-49BD-9DBA-8DB9230774CC}" dt="2021-01-28T10:28:47.524" v="48" actId="6549"/>
          <ac:spMkLst>
            <pc:docMk/>
            <pc:sldMk cId="0" sldId="256"/>
            <ac:spMk id="29" creationId="{00000000-0000-0000-0000-000000000000}"/>
          </ac:spMkLst>
        </pc:spChg>
        <pc:spChg chg="mod">
          <ac:chgData name="Wolff, M.S. (Marianne) de" userId="a0f75430-0aaa-4f19-a3be-57d19a7561c1" providerId="ADAL" clId="{7C40962C-E04D-49BD-9DBA-8DB9230774CC}" dt="2021-01-28T10:29:39.732" v="56" actId="20577"/>
          <ac:spMkLst>
            <pc:docMk/>
            <pc:sldMk cId="0" sldId="256"/>
            <ac:spMk id="30" creationId="{00000000-0000-0000-0000-000000000000}"/>
          </ac:spMkLst>
        </pc:spChg>
      </pc:sldChg>
      <pc:sldChg chg="addSp modSp">
        <pc:chgData name="Wolff, M.S. (Marianne) de" userId="a0f75430-0aaa-4f19-a3be-57d19a7561c1" providerId="ADAL" clId="{7C40962C-E04D-49BD-9DBA-8DB9230774CC}" dt="2021-01-29T12:46:42.667" v="5201" actId="1076"/>
        <pc:sldMkLst>
          <pc:docMk/>
          <pc:sldMk cId="0" sldId="257"/>
        </pc:sldMkLst>
        <pc:spChg chg="mod">
          <ac:chgData name="Wolff, M.S. (Marianne) de" userId="a0f75430-0aaa-4f19-a3be-57d19a7561c1" providerId="ADAL" clId="{7C40962C-E04D-49BD-9DBA-8DB9230774CC}" dt="2021-01-28T12:24:50.429" v="1410" actId="20577"/>
          <ac:spMkLst>
            <pc:docMk/>
            <pc:sldMk cId="0" sldId="257"/>
            <ac:spMk id="36" creationId="{00000000-0000-0000-0000-000000000000}"/>
          </ac:spMkLst>
        </pc:spChg>
        <pc:picChg chg="add mod">
          <ac:chgData name="Wolff, M.S. (Marianne) de" userId="a0f75430-0aaa-4f19-a3be-57d19a7561c1" providerId="ADAL" clId="{7C40962C-E04D-49BD-9DBA-8DB9230774CC}" dt="2021-01-29T12:46:42.667" v="5201" actId="1076"/>
          <ac:picMkLst>
            <pc:docMk/>
            <pc:sldMk cId="0" sldId="257"/>
            <ac:picMk id="3" creationId="{D05604FF-997E-4E2E-8252-2141B5269EB7}"/>
          </ac:picMkLst>
        </pc:picChg>
      </pc:sldChg>
      <pc:sldChg chg="modSp">
        <pc:chgData name="Wolff, M.S. (Marianne) de" userId="a0f75430-0aaa-4f19-a3be-57d19a7561c1" providerId="ADAL" clId="{7C40962C-E04D-49BD-9DBA-8DB9230774CC}" dt="2021-01-28T14:10:21.428" v="2451" actId="20577"/>
        <pc:sldMkLst>
          <pc:docMk/>
          <pc:sldMk cId="0" sldId="258"/>
        </pc:sldMkLst>
        <pc:spChg chg="mod">
          <ac:chgData name="Wolff, M.S. (Marianne) de" userId="a0f75430-0aaa-4f19-a3be-57d19a7561c1" providerId="ADAL" clId="{7C40962C-E04D-49BD-9DBA-8DB9230774CC}" dt="2021-01-28T14:10:21.428" v="2451" actId="20577"/>
          <ac:spMkLst>
            <pc:docMk/>
            <pc:sldMk cId="0" sldId="258"/>
            <ac:spMk id="43" creationId="{00000000-0000-0000-0000-000000000000}"/>
          </ac:spMkLst>
        </pc:spChg>
      </pc:sldChg>
      <pc:sldChg chg="modSp">
        <pc:chgData name="Wolff, M.S. (Marianne) de" userId="a0f75430-0aaa-4f19-a3be-57d19a7561c1" providerId="ADAL" clId="{7C40962C-E04D-49BD-9DBA-8DB9230774CC}" dt="2021-02-04T08:36:25.836" v="13163" actId="1076"/>
        <pc:sldMkLst>
          <pc:docMk/>
          <pc:sldMk cId="0" sldId="259"/>
        </pc:sldMkLst>
        <pc:spChg chg="mod">
          <ac:chgData name="Wolff, M.S. (Marianne) de" userId="a0f75430-0aaa-4f19-a3be-57d19a7561c1" providerId="ADAL" clId="{7C40962C-E04D-49BD-9DBA-8DB9230774CC}" dt="2021-02-04T08:36:25.836" v="13163" actId="1076"/>
          <ac:spMkLst>
            <pc:docMk/>
            <pc:sldMk cId="0" sldId="259"/>
            <ac:spMk id="49" creationId="{00000000-0000-0000-0000-000000000000}"/>
          </ac:spMkLst>
        </pc:spChg>
        <pc:spChg chg="mod">
          <ac:chgData name="Wolff, M.S. (Marianne) de" userId="a0f75430-0aaa-4f19-a3be-57d19a7561c1" providerId="ADAL" clId="{7C40962C-E04D-49BD-9DBA-8DB9230774CC}" dt="2021-01-28T16:10:31.086" v="2827" actId="20577"/>
          <ac:spMkLst>
            <pc:docMk/>
            <pc:sldMk cId="0" sldId="259"/>
            <ac:spMk id="50" creationId="{00000000-0000-0000-0000-000000000000}"/>
          </ac:spMkLst>
        </pc:spChg>
      </pc:sldChg>
      <pc:sldChg chg="modSp">
        <pc:chgData name="Wolff, M.S. (Marianne) de" userId="a0f75430-0aaa-4f19-a3be-57d19a7561c1" providerId="ADAL" clId="{7C40962C-E04D-49BD-9DBA-8DB9230774CC}" dt="2021-01-29T12:47:28.955" v="5204" actId="948"/>
        <pc:sldMkLst>
          <pc:docMk/>
          <pc:sldMk cId="0" sldId="260"/>
        </pc:sldMkLst>
        <pc:spChg chg="mod">
          <ac:chgData name="Wolff, M.S. (Marianne) de" userId="a0f75430-0aaa-4f19-a3be-57d19a7561c1" providerId="ADAL" clId="{7C40962C-E04D-49BD-9DBA-8DB9230774CC}" dt="2021-01-28T21:10:00.578" v="4601" actId="1076"/>
          <ac:spMkLst>
            <pc:docMk/>
            <pc:sldMk cId="0" sldId="260"/>
            <ac:spMk id="56" creationId="{00000000-0000-0000-0000-000000000000}"/>
          </ac:spMkLst>
        </pc:spChg>
        <pc:spChg chg="mod">
          <ac:chgData name="Wolff, M.S. (Marianne) de" userId="a0f75430-0aaa-4f19-a3be-57d19a7561c1" providerId="ADAL" clId="{7C40962C-E04D-49BD-9DBA-8DB9230774CC}" dt="2021-01-29T12:47:28.955" v="5204" actId="948"/>
          <ac:spMkLst>
            <pc:docMk/>
            <pc:sldMk cId="0" sldId="260"/>
            <ac:spMk id="57" creationId="{00000000-0000-0000-0000-000000000000}"/>
          </ac:spMkLst>
        </pc:spChg>
      </pc:sldChg>
      <pc:sldChg chg="addSp delSp modSp">
        <pc:chgData name="Wolff, M.S. (Marianne) de" userId="a0f75430-0aaa-4f19-a3be-57d19a7561c1" providerId="ADAL" clId="{7C40962C-E04D-49BD-9DBA-8DB9230774CC}" dt="2021-01-29T12:48:56.823" v="5209"/>
        <pc:sldMkLst>
          <pc:docMk/>
          <pc:sldMk cId="0" sldId="261"/>
        </pc:sldMkLst>
        <pc:spChg chg="mod">
          <ac:chgData name="Wolff, M.S. (Marianne) de" userId="a0f75430-0aaa-4f19-a3be-57d19a7561c1" providerId="ADAL" clId="{7C40962C-E04D-49BD-9DBA-8DB9230774CC}" dt="2021-01-29T12:39:53.376" v="5047" actId="6549"/>
          <ac:spMkLst>
            <pc:docMk/>
            <pc:sldMk cId="0" sldId="261"/>
            <ac:spMk id="63" creationId="{00000000-0000-0000-0000-000000000000}"/>
          </ac:spMkLst>
        </pc:spChg>
        <pc:spChg chg="mod">
          <ac:chgData name="Wolff, M.S. (Marianne) de" userId="a0f75430-0aaa-4f19-a3be-57d19a7561c1" providerId="ADAL" clId="{7C40962C-E04D-49BD-9DBA-8DB9230774CC}" dt="2021-01-29T12:38:30.497" v="5043" actId="948"/>
          <ac:spMkLst>
            <pc:docMk/>
            <pc:sldMk cId="0" sldId="261"/>
            <ac:spMk id="64" creationId="{00000000-0000-0000-0000-000000000000}"/>
          </ac:spMkLst>
        </pc:spChg>
        <pc:picChg chg="add del mod">
          <ac:chgData name="Wolff, M.S. (Marianne) de" userId="a0f75430-0aaa-4f19-a3be-57d19a7561c1" providerId="ADAL" clId="{7C40962C-E04D-49BD-9DBA-8DB9230774CC}" dt="2021-01-29T12:48:56.823" v="5209"/>
          <ac:picMkLst>
            <pc:docMk/>
            <pc:sldMk cId="0" sldId="261"/>
            <ac:picMk id="3" creationId="{7C0412F0-0308-4624-8100-238CEB73ECA8}"/>
          </ac:picMkLst>
        </pc:picChg>
      </pc:sldChg>
      <pc:sldChg chg="modSp">
        <pc:chgData name="Wolff, M.S. (Marianne) de" userId="a0f75430-0aaa-4f19-a3be-57d19a7561c1" providerId="ADAL" clId="{7C40962C-E04D-49BD-9DBA-8DB9230774CC}" dt="2021-01-29T13:20:26.860" v="5626" actId="20577"/>
        <pc:sldMkLst>
          <pc:docMk/>
          <pc:sldMk cId="0" sldId="262"/>
        </pc:sldMkLst>
        <pc:spChg chg="mod">
          <ac:chgData name="Wolff, M.S. (Marianne) de" userId="a0f75430-0aaa-4f19-a3be-57d19a7561c1" providerId="ADAL" clId="{7C40962C-E04D-49BD-9DBA-8DB9230774CC}" dt="2021-01-29T13:20:26.860" v="5626" actId="20577"/>
          <ac:spMkLst>
            <pc:docMk/>
            <pc:sldMk cId="0" sldId="262"/>
            <ac:spMk id="71" creationId="{00000000-0000-0000-0000-000000000000}"/>
          </ac:spMkLst>
        </pc:spChg>
      </pc:sldChg>
      <pc:sldChg chg="modSp">
        <pc:chgData name="Wolff, M.S. (Marianne) de" userId="a0f75430-0aaa-4f19-a3be-57d19a7561c1" providerId="ADAL" clId="{7C40962C-E04D-49BD-9DBA-8DB9230774CC}" dt="2021-01-29T14:48:25.291" v="10493" actId="20577"/>
        <pc:sldMkLst>
          <pc:docMk/>
          <pc:sldMk cId="0" sldId="263"/>
        </pc:sldMkLst>
        <pc:spChg chg="mod">
          <ac:chgData name="Wolff, M.S. (Marianne) de" userId="a0f75430-0aaa-4f19-a3be-57d19a7561c1" providerId="ADAL" clId="{7C40962C-E04D-49BD-9DBA-8DB9230774CC}" dt="2021-01-29T13:40:10.231" v="6388" actId="1076"/>
          <ac:spMkLst>
            <pc:docMk/>
            <pc:sldMk cId="0" sldId="263"/>
            <ac:spMk id="78" creationId="{00000000-0000-0000-0000-000000000000}"/>
          </ac:spMkLst>
        </pc:spChg>
        <pc:spChg chg="mod">
          <ac:chgData name="Wolff, M.S. (Marianne) de" userId="a0f75430-0aaa-4f19-a3be-57d19a7561c1" providerId="ADAL" clId="{7C40962C-E04D-49BD-9DBA-8DB9230774CC}" dt="2021-01-29T14:48:25.291" v="10493" actId="20577"/>
          <ac:spMkLst>
            <pc:docMk/>
            <pc:sldMk cId="0" sldId="263"/>
            <ac:spMk id="79" creationId="{00000000-0000-0000-0000-000000000000}"/>
          </ac:spMkLst>
        </pc:spChg>
      </pc:sldChg>
      <pc:sldChg chg="addSp modSp">
        <pc:chgData name="Wolff, M.S. (Marianne) de" userId="a0f75430-0aaa-4f19-a3be-57d19a7561c1" providerId="ADAL" clId="{7C40962C-E04D-49BD-9DBA-8DB9230774CC}" dt="2021-01-29T14:01:10.955" v="7601" actId="1076"/>
        <pc:sldMkLst>
          <pc:docMk/>
          <pc:sldMk cId="0" sldId="264"/>
        </pc:sldMkLst>
        <pc:spChg chg="mod">
          <ac:chgData name="Wolff, M.S. (Marianne) de" userId="a0f75430-0aaa-4f19-a3be-57d19a7561c1" providerId="ADAL" clId="{7C40962C-E04D-49BD-9DBA-8DB9230774CC}" dt="2021-01-29T14:00:17.755" v="7595" actId="1076"/>
          <ac:spMkLst>
            <pc:docMk/>
            <pc:sldMk cId="0" sldId="264"/>
            <ac:spMk id="84" creationId="{00000000-0000-0000-0000-000000000000}"/>
          </ac:spMkLst>
        </pc:spChg>
        <pc:spChg chg="mod">
          <ac:chgData name="Wolff, M.S. (Marianne) de" userId="a0f75430-0aaa-4f19-a3be-57d19a7561c1" providerId="ADAL" clId="{7C40962C-E04D-49BD-9DBA-8DB9230774CC}" dt="2021-01-29T14:00:22.972" v="7596" actId="1076"/>
          <ac:spMkLst>
            <pc:docMk/>
            <pc:sldMk cId="0" sldId="264"/>
            <ac:spMk id="85" creationId="{00000000-0000-0000-0000-000000000000}"/>
          </ac:spMkLst>
        </pc:spChg>
        <pc:picChg chg="add mod">
          <ac:chgData name="Wolff, M.S. (Marianne) de" userId="a0f75430-0aaa-4f19-a3be-57d19a7561c1" providerId="ADAL" clId="{7C40962C-E04D-49BD-9DBA-8DB9230774CC}" dt="2021-01-29T14:01:10.955" v="7601" actId="1076"/>
          <ac:picMkLst>
            <pc:docMk/>
            <pc:sldMk cId="0" sldId="264"/>
            <ac:picMk id="3" creationId="{41814ED2-A93D-49D3-9E2A-FC8479304E9A}"/>
          </ac:picMkLst>
        </pc:picChg>
      </pc:sldChg>
      <pc:sldChg chg="modSp">
        <pc:chgData name="Wolff, M.S. (Marianne) de" userId="a0f75430-0aaa-4f19-a3be-57d19a7561c1" providerId="ADAL" clId="{7C40962C-E04D-49BD-9DBA-8DB9230774CC}" dt="2021-01-29T14:37:09.426" v="9991" actId="20577"/>
        <pc:sldMkLst>
          <pc:docMk/>
          <pc:sldMk cId="0" sldId="265"/>
        </pc:sldMkLst>
        <pc:spChg chg="mod">
          <ac:chgData name="Wolff, M.S. (Marianne) de" userId="a0f75430-0aaa-4f19-a3be-57d19a7561c1" providerId="ADAL" clId="{7C40962C-E04D-49BD-9DBA-8DB9230774CC}" dt="2021-01-29T14:37:09.426" v="9991" actId="20577"/>
          <ac:spMkLst>
            <pc:docMk/>
            <pc:sldMk cId="0" sldId="265"/>
            <ac:spMk id="92" creationId="{00000000-0000-0000-0000-000000000000}"/>
          </ac:spMkLst>
        </pc:spChg>
      </pc:sldChg>
      <pc:sldChg chg="modSp">
        <pc:chgData name="Wolff, M.S. (Marianne) de" userId="a0f75430-0aaa-4f19-a3be-57d19a7561c1" providerId="ADAL" clId="{7C40962C-E04D-49BD-9DBA-8DB9230774CC}" dt="2021-02-03T21:59:14.960" v="10854" actId="20577"/>
        <pc:sldMkLst>
          <pc:docMk/>
          <pc:sldMk cId="0" sldId="266"/>
        </pc:sldMkLst>
        <pc:spChg chg="mod">
          <ac:chgData name="Wolff, M.S. (Marianne) de" userId="a0f75430-0aaa-4f19-a3be-57d19a7561c1" providerId="ADAL" clId="{7C40962C-E04D-49BD-9DBA-8DB9230774CC}" dt="2021-02-03T21:59:14.960" v="10854" actId="20577"/>
          <ac:spMkLst>
            <pc:docMk/>
            <pc:sldMk cId="0" sldId="266"/>
            <ac:spMk id="99" creationId="{00000000-0000-0000-0000-000000000000}"/>
          </ac:spMkLst>
        </pc:spChg>
      </pc:sldChg>
      <pc:sldChg chg="del">
        <pc:chgData name="Wolff, M.S. (Marianne) de" userId="a0f75430-0aaa-4f19-a3be-57d19a7561c1" providerId="ADAL" clId="{7C40962C-E04D-49BD-9DBA-8DB9230774CC}" dt="2021-02-04T08:49:21.508" v="14235" actId="2696"/>
        <pc:sldMkLst>
          <pc:docMk/>
          <pc:sldMk cId="0" sldId="267"/>
        </pc:sldMkLst>
      </pc:sldChg>
      <pc:sldChg chg="ord">
        <pc:chgData name="Wolff, M.S. (Marianne) de" userId="a0f75430-0aaa-4f19-a3be-57d19a7561c1" providerId="ADAL" clId="{7C40962C-E04D-49BD-9DBA-8DB9230774CC}" dt="2021-02-04T08:49:30.444" v="14236"/>
        <pc:sldMkLst>
          <pc:docMk/>
          <pc:sldMk cId="0" sldId="268"/>
        </pc:sldMkLst>
      </pc:sldChg>
      <pc:sldChg chg="del">
        <pc:chgData name="Wolff, M.S. (Marianne) de" userId="a0f75430-0aaa-4f19-a3be-57d19a7561c1" providerId="ADAL" clId="{7C40962C-E04D-49BD-9DBA-8DB9230774CC}" dt="2021-02-03T22:43:35.356" v="12581" actId="2696"/>
        <pc:sldMkLst>
          <pc:docMk/>
          <pc:sldMk cId="0" sldId="269"/>
        </pc:sldMkLst>
      </pc:sldChg>
      <pc:sldChg chg="modSp">
        <pc:chgData name="Wolff, M.S. (Marianne) de" userId="a0f75430-0aaa-4f19-a3be-57d19a7561c1" providerId="ADAL" clId="{7C40962C-E04D-49BD-9DBA-8DB9230774CC}" dt="2021-02-04T09:39:03.767" v="14480" actId="5793"/>
        <pc:sldMkLst>
          <pc:docMk/>
          <pc:sldMk cId="0" sldId="270"/>
        </pc:sldMkLst>
        <pc:spChg chg="mod">
          <ac:chgData name="Wolff, M.S. (Marianne) de" userId="a0f75430-0aaa-4f19-a3be-57d19a7561c1" providerId="ADAL" clId="{7C40962C-E04D-49BD-9DBA-8DB9230774CC}" dt="2021-02-04T09:36:46.829" v="14260" actId="20577"/>
          <ac:spMkLst>
            <pc:docMk/>
            <pc:sldMk cId="0" sldId="270"/>
            <ac:spMk id="128" creationId="{00000000-0000-0000-0000-000000000000}"/>
          </ac:spMkLst>
        </pc:spChg>
        <pc:spChg chg="mod">
          <ac:chgData name="Wolff, M.S. (Marianne) de" userId="a0f75430-0aaa-4f19-a3be-57d19a7561c1" providerId="ADAL" clId="{7C40962C-E04D-49BD-9DBA-8DB9230774CC}" dt="2021-02-04T09:39:03.767" v="14480" actId="5793"/>
          <ac:spMkLst>
            <pc:docMk/>
            <pc:sldMk cId="0" sldId="270"/>
            <ac:spMk id="129" creationId="{00000000-0000-0000-0000-000000000000}"/>
          </ac:spMkLst>
        </pc:spChg>
      </pc:sldChg>
      <pc:sldChg chg="modSp add">
        <pc:chgData name="Wolff, M.S. (Marianne) de" userId="a0f75430-0aaa-4f19-a3be-57d19a7561c1" providerId="ADAL" clId="{7C40962C-E04D-49BD-9DBA-8DB9230774CC}" dt="2021-02-04T08:35:47.688" v="13146" actId="20577"/>
        <pc:sldMkLst>
          <pc:docMk/>
          <pc:sldMk cId="3668633701" sldId="274"/>
        </pc:sldMkLst>
        <pc:spChg chg="mod">
          <ac:chgData name="Wolff, M.S. (Marianne) de" userId="a0f75430-0aaa-4f19-a3be-57d19a7561c1" providerId="ADAL" clId="{7C40962C-E04D-49BD-9DBA-8DB9230774CC}" dt="2021-02-04T08:29:04.710" v="12667" actId="1076"/>
          <ac:spMkLst>
            <pc:docMk/>
            <pc:sldMk cId="3668633701" sldId="274"/>
            <ac:spMk id="2" creationId="{2C83649C-3BBC-4F1F-9D6E-7943C3A575FB}"/>
          </ac:spMkLst>
        </pc:spChg>
        <pc:spChg chg="mod">
          <ac:chgData name="Wolff, M.S. (Marianne) de" userId="a0f75430-0aaa-4f19-a3be-57d19a7561c1" providerId="ADAL" clId="{7C40962C-E04D-49BD-9DBA-8DB9230774CC}" dt="2021-02-04T08:35:47.688" v="13146" actId="20577"/>
          <ac:spMkLst>
            <pc:docMk/>
            <pc:sldMk cId="3668633701" sldId="274"/>
            <ac:spMk id="3" creationId="{4428B90E-4E20-4FB8-BA92-D010D2B6C3FB}"/>
          </ac:spMkLst>
        </pc:spChg>
      </pc:sldChg>
      <pc:sldChg chg="addSp delSp modSp add">
        <pc:chgData name="Wolff, M.S. (Marianne) de" userId="a0f75430-0aaa-4f19-a3be-57d19a7561c1" providerId="ADAL" clId="{7C40962C-E04D-49BD-9DBA-8DB9230774CC}" dt="2021-01-29T12:38:55.639" v="5045" actId="20577"/>
        <pc:sldMkLst>
          <pc:docMk/>
          <pc:sldMk cId="2407753175" sldId="275"/>
        </pc:sldMkLst>
        <pc:spChg chg="mod">
          <ac:chgData name="Wolff, M.S. (Marianne) de" userId="a0f75430-0aaa-4f19-a3be-57d19a7561c1" providerId="ADAL" clId="{7C40962C-E04D-49BD-9DBA-8DB9230774CC}" dt="2021-01-29T12:38:55.639" v="5045" actId="20577"/>
          <ac:spMkLst>
            <pc:docMk/>
            <pc:sldMk cId="2407753175" sldId="275"/>
            <ac:spMk id="2" creationId="{696A50C7-C9CA-4164-BD0B-B3053EF481E8}"/>
          </ac:spMkLst>
        </pc:spChg>
        <pc:spChg chg="mod">
          <ac:chgData name="Wolff, M.S. (Marianne) de" userId="a0f75430-0aaa-4f19-a3be-57d19a7561c1" providerId="ADAL" clId="{7C40962C-E04D-49BD-9DBA-8DB9230774CC}" dt="2021-01-29T11:41:11.895" v="4697" actId="207"/>
          <ac:spMkLst>
            <pc:docMk/>
            <pc:sldMk cId="2407753175" sldId="275"/>
            <ac:spMk id="3" creationId="{1C5CBA34-06A3-436A-9596-B5FBB9699713}"/>
          </ac:spMkLst>
        </pc:spChg>
        <pc:picChg chg="add del">
          <ac:chgData name="Wolff, M.S. (Marianne) de" userId="a0f75430-0aaa-4f19-a3be-57d19a7561c1" providerId="ADAL" clId="{7C40962C-E04D-49BD-9DBA-8DB9230774CC}" dt="2021-01-28T21:16:56.378" v="4659"/>
          <ac:picMkLst>
            <pc:docMk/>
            <pc:sldMk cId="2407753175" sldId="275"/>
            <ac:picMk id="4" creationId="{E4DCD96C-C72F-42AE-A828-A05896D86021}"/>
          </ac:picMkLst>
        </pc:picChg>
      </pc:sldChg>
      <pc:sldChg chg="addSp modSp add">
        <pc:chgData name="Wolff, M.S. (Marianne) de" userId="a0f75430-0aaa-4f19-a3be-57d19a7561c1" providerId="ADAL" clId="{7C40962C-E04D-49BD-9DBA-8DB9230774CC}" dt="2021-01-29T12:48:03.651" v="5206" actId="1076"/>
        <pc:sldMkLst>
          <pc:docMk/>
          <pc:sldMk cId="227037936" sldId="276"/>
        </pc:sldMkLst>
        <pc:spChg chg="mod">
          <ac:chgData name="Wolff, M.S. (Marianne) de" userId="a0f75430-0aaa-4f19-a3be-57d19a7561c1" providerId="ADAL" clId="{7C40962C-E04D-49BD-9DBA-8DB9230774CC}" dt="2021-01-29T12:48:03.651" v="5206" actId="1076"/>
          <ac:spMkLst>
            <pc:docMk/>
            <pc:sldMk cId="227037936" sldId="276"/>
            <ac:spMk id="2" creationId="{59516D55-0E2B-4269-AEB3-18C231907AC5}"/>
          </ac:spMkLst>
        </pc:spChg>
        <pc:spChg chg="mod">
          <ac:chgData name="Wolff, M.S. (Marianne) de" userId="a0f75430-0aaa-4f19-a3be-57d19a7561c1" providerId="ADAL" clId="{7C40962C-E04D-49BD-9DBA-8DB9230774CC}" dt="2021-01-29T12:47:58.675" v="5205" actId="1076"/>
          <ac:spMkLst>
            <pc:docMk/>
            <pc:sldMk cId="227037936" sldId="276"/>
            <ac:spMk id="3" creationId="{3F3D018E-4DF5-42AE-A5C7-255664C9E2CB}"/>
          </ac:spMkLst>
        </pc:spChg>
        <pc:picChg chg="add mod">
          <ac:chgData name="Wolff, M.S. (Marianne) de" userId="a0f75430-0aaa-4f19-a3be-57d19a7561c1" providerId="ADAL" clId="{7C40962C-E04D-49BD-9DBA-8DB9230774CC}" dt="2021-01-29T12:45:44.989" v="5198" actId="1076"/>
          <ac:picMkLst>
            <pc:docMk/>
            <pc:sldMk cId="227037936" sldId="276"/>
            <ac:picMk id="5" creationId="{D20B462F-0575-43EC-8CE7-8BE0348198D9}"/>
          </ac:picMkLst>
        </pc:picChg>
      </pc:sldChg>
      <pc:sldChg chg="add del">
        <pc:chgData name="Wolff, M.S. (Marianne) de" userId="a0f75430-0aaa-4f19-a3be-57d19a7561c1" providerId="ADAL" clId="{7C40962C-E04D-49BD-9DBA-8DB9230774CC}" dt="2021-01-29T14:32:08.542" v="9982" actId="2696"/>
        <pc:sldMkLst>
          <pc:docMk/>
          <pc:sldMk cId="2886052890" sldId="277"/>
        </pc:sldMkLst>
      </pc:sldChg>
      <pc:sldChg chg="modSp add del">
        <pc:chgData name="Wolff, M.S. (Marianne) de" userId="a0f75430-0aaa-4f19-a3be-57d19a7561c1" providerId="ADAL" clId="{7C40962C-E04D-49BD-9DBA-8DB9230774CC}" dt="2021-01-29T12:49:25.905" v="5210" actId="2696"/>
        <pc:sldMkLst>
          <pc:docMk/>
          <pc:sldMk cId="3354651772" sldId="277"/>
        </pc:sldMkLst>
        <pc:spChg chg="mod">
          <ac:chgData name="Wolff, M.S. (Marianne) de" userId="a0f75430-0aaa-4f19-a3be-57d19a7561c1" providerId="ADAL" clId="{7C40962C-E04D-49BD-9DBA-8DB9230774CC}" dt="2021-01-29T12:33:46.140" v="4822"/>
          <ac:spMkLst>
            <pc:docMk/>
            <pc:sldMk cId="3354651772" sldId="277"/>
            <ac:spMk id="3" creationId="{76E9C6F7-13EE-49BC-B5AD-C404DF24BAC7}"/>
          </ac:spMkLst>
        </pc:spChg>
      </pc:sldChg>
      <pc:sldChg chg="modSp add">
        <pc:chgData name="Wolff, M.S. (Marianne) de" userId="a0f75430-0aaa-4f19-a3be-57d19a7561c1" providerId="ADAL" clId="{7C40962C-E04D-49BD-9DBA-8DB9230774CC}" dt="2021-02-01T08:38:14.078" v="10505" actId="20577"/>
        <pc:sldMkLst>
          <pc:docMk/>
          <pc:sldMk cId="2259298514" sldId="278"/>
        </pc:sldMkLst>
        <pc:spChg chg="mod">
          <ac:chgData name="Wolff, M.S. (Marianne) de" userId="a0f75430-0aaa-4f19-a3be-57d19a7561c1" providerId="ADAL" clId="{7C40962C-E04D-49BD-9DBA-8DB9230774CC}" dt="2021-01-29T14:17:56.923" v="9001" actId="1076"/>
          <ac:spMkLst>
            <pc:docMk/>
            <pc:sldMk cId="2259298514" sldId="278"/>
            <ac:spMk id="78" creationId="{00000000-0000-0000-0000-000000000000}"/>
          </ac:spMkLst>
        </pc:spChg>
        <pc:spChg chg="mod">
          <ac:chgData name="Wolff, M.S. (Marianne) de" userId="a0f75430-0aaa-4f19-a3be-57d19a7561c1" providerId="ADAL" clId="{7C40962C-E04D-49BD-9DBA-8DB9230774CC}" dt="2021-02-01T08:38:14.078" v="10505" actId="20577"/>
          <ac:spMkLst>
            <pc:docMk/>
            <pc:sldMk cId="2259298514" sldId="278"/>
            <ac:spMk id="79" creationId="{00000000-0000-0000-0000-000000000000}"/>
          </ac:spMkLst>
        </pc:spChg>
      </pc:sldChg>
      <pc:sldChg chg="modSp add del">
        <pc:chgData name="Wolff, M.S. (Marianne) de" userId="a0f75430-0aaa-4f19-a3be-57d19a7561c1" providerId="ADAL" clId="{7C40962C-E04D-49BD-9DBA-8DB9230774CC}" dt="2021-01-29T13:59:31.005" v="7591" actId="2696"/>
        <pc:sldMkLst>
          <pc:docMk/>
          <pc:sldMk cId="857395921" sldId="279"/>
        </pc:sldMkLst>
        <pc:spChg chg="mod">
          <ac:chgData name="Wolff, M.S. (Marianne) de" userId="a0f75430-0aaa-4f19-a3be-57d19a7561c1" providerId="ADAL" clId="{7C40962C-E04D-49BD-9DBA-8DB9230774CC}" dt="2021-01-29T13:57:00.505" v="7555" actId="6549"/>
          <ac:spMkLst>
            <pc:docMk/>
            <pc:sldMk cId="857395921" sldId="279"/>
            <ac:spMk id="3" creationId="{A2AC7E0A-2D6C-41A8-95CD-096DA59F5F5A}"/>
          </ac:spMkLst>
        </pc:spChg>
      </pc:sldChg>
      <pc:sldChg chg="modSp del">
        <pc:chgData name="Wolff, M.S. (Marianne) de" userId="a0f75430-0aaa-4f19-a3be-57d19a7561c1" providerId="ADAL" clId="{7C40962C-E04D-49BD-9DBA-8DB9230774CC}" dt="2021-02-03T22:24:46.381" v="12317" actId="2696"/>
        <pc:sldMkLst>
          <pc:docMk/>
          <pc:sldMk cId="371984004" sldId="280"/>
        </pc:sldMkLst>
        <pc:spChg chg="mod">
          <ac:chgData name="Wolff, M.S. (Marianne) de" userId="a0f75430-0aaa-4f19-a3be-57d19a7561c1" providerId="ADAL" clId="{7C40962C-E04D-49BD-9DBA-8DB9230774CC}" dt="2021-02-03T22:04:31.921" v="10855" actId="20577"/>
          <ac:spMkLst>
            <pc:docMk/>
            <pc:sldMk cId="371984004" sldId="280"/>
            <ac:spMk id="2" creationId="{3D835006-B507-484D-A60C-AF71B598264E}"/>
          </ac:spMkLst>
        </pc:spChg>
      </pc:sldChg>
      <pc:sldChg chg="del">
        <pc:chgData name="Wolff, M.S. (Marianne) de" userId="a0f75430-0aaa-4f19-a3be-57d19a7561c1" providerId="ADAL" clId="{7C40962C-E04D-49BD-9DBA-8DB9230774CC}" dt="2021-02-03T22:24:51.367" v="12318" actId="2696"/>
        <pc:sldMkLst>
          <pc:docMk/>
          <pc:sldMk cId="3885510497" sldId="281"/>
        </pc:sldMkLst>
      </pc:sldChg>
      <pc:sldChg chg="modSp add">
        <pc:chgData name="Wolff, M.S. (Marianne) de" userId="a0f75430-0aaa-4f19-a3be-57d19a7561c1" providerId="ADAL" clId="{7C40962C-E04D-49BD-9DBA-8DB9230774CC}" dt="2021-02-04T08:48:54.066" v="14234" actId="20577"/>
        <pc:sldMkLst>
          <pc:docMk/>
          <pc:sldMk cId="1037449916" sldId="282"/>
        </pc:sldMkLst>
        <pc:spChg chg="mod">
          <ac:chgData name="Wolff, M.S. (Marianne) de" userId="a0f75430-0aaa-4f19-a3be-57d19a7561c1" providerId="ADAL" clId="{7C40962C-E04D-49BD-9DBA-8DB9230774CC}" dt="2021-02-03T22:23:13.579" v="12304" actId="6549"/>
          <ac:spMkLst>
            <pc:docMk/>
            <pc:sldMk cId="1037449916" sldId="282"/>
            <ac:spMk id="2" creationId="{9FE62E12-B233-428A-B47C-A2BEDE341BF1}"/>
          </ac:spMkLst>
        </pc:spChg>
        <pc:spChg chg="mod">
          <ac:chgData name="Wolff, M.S. (Marianne) de" userId="a0f75430-0aaa-4f19-a3be-57d19a7561c1" providerId="ADAL" clId="{7C40962C-E04D-49BD-9DBA-8DB9230774CC}" dt="2021-02-04T08:48:54.066" v="14234" actId="20577"/>
          <ac:spMkLst>
            <pc:docMk/>
            <pc:sldMk cId="1037449916" sldId="282"/>
            <ac:spMk id="3" creationId="{1E83F3E6-8893-4097-9D64-314A81371967}"/>
          </ac:spMkLst>
        </pc:spChg>
      </pc:sldChg>
      <pc:sldChg chg="addSp delSp modSp add">
        <pc:chgData name="Wolff, M.S. (Marianne) de" userId="a0f75430-0aaa-4f19-a3be-57d19a7561c1" providerId="ADAL" clId="{7C40962C-E04D-49BD-9DBA-8DB9230774CC}" dt="2021-02-03T22:43:24.899" v="12580" actId="14100"/>
        <pc:sldMkLst>
          <pc:docMk/>
          <pc:sldMk cId="1697953290" sldId="283"/>
        </pc:sldMkLst>
        <pc:spChg chg="del">
          <ac:chgData name="Wolff, M.S. (Marianne) de" userId="a0f75430-0aaa-4f19-a3be-57d19a7561c1" providerId="ADAL" clId="{7C40962C-E04D-49BD-9DBA-8DB9230774CC}" dt="2021-02-03T22:39:28.495" v="12556"/>
          <ac:spMkLst>
            <pc:docMk/>
            <pc:sldMk cId="1697953290" sldId="283"/>
            <ac:spMk id="2" creationId="{AB1A5B65-EB06-44EE-AE3F-4BF97F5BF741}"/>
          </ac:spMkLst>
        </pc:spChg>
        <pc:spChg chg="del">
          <ac:chgData name="Wolff, M.S. (Marianne) de" userId="a0f75430-0aaa-4f19-a3be-57d19a7561c1" providerId="ADAL" clId="{7C40962C-E04D-49BD-9DBA-8DB9230774CC}" dt="2021-02-03T22:39:30.637" v="12557"/>
          <ac:spMkLst>
            <pc:docMk/>
            <pc:sldMk cId="1697953290" sldId="283"/>
            <ac:spMk id="3" creationId="{758CDF2D-187E-4434-987C-9582CDF38CC8}"/>
          </ac:spMkLst>
        </pc:spChg>
        <pc:graphicFrameChg chg="add del mod modGraphic">
          <ac:chgData name="Wolff, M.S. (Marianne) de" userId="a0f75430-0aaa-4f19-a3be-57d19a7561c1" providerId="ADAL" clId="{7C40962C-E04D-49BD-9DBA-8DB9230774CC}" dt="2021-02-03T22:39:02.108" v="12551" actId="478"/>
          <ac:graphicFrameMkLst>
            <pc:docMk/>
            <pc:sldMk cId="1697953290" sldId="283"/>
            <ac:graphicFrameMk id="4" creationId="{BC655637-1B93-41B8-A9FE-BE7E6E4445E4}"/>
          </ac:graphicFrameMkLst>
        </pc:graphicFrameChg>
        <pc:graphicFrameChg chg="add del">
          <ac:chgData name="Wolff, M.S. (Marianne) de" userId="a0f75430-0aaa-4f19-a3be-57d19a7561c1" providerId="ADAL" clId="{7C40962C-E04D-49BD-9DBA-8DB9230774CC}" dt="2021-02-03T22:39:11.601" v="12553"/>
          <ac:graphicFrameMkLst>
            <pc:docMk/>
            <pc:sldMk cId="1697953290" sldId="283"/>
            <ac:graphicFrameMk id="5" creationId="{3F992709-08D8-42BC-8209-EA5C4EA33F85}"/>
          </ac:graphicFrameMkLst>
        </pc:graphicFrameChg>
        <pc:graphicFrameChg chg="add del mod">
          <ac:chgData name="Wolff, M.S. (Marianne) de" userId="a0f75430-0aaa-4f19-a3be-57d19a7561c1" providerId="ADAL" clId="{7C40962C-E04D-49BD-9DBA-8DB9230774CC}" dt="2021-02-03T22:39:46.511" v="12563"/>
          <ac:graphicFrameMkLst>
            <pc:docMk/>
            <pc:sldMk cId="1697953290" sldId="283"/>
            <ac:graphicFrameMk id="6" creationId="{98DD1D2C-1A2C-450B-9283-17C0FF17C3BD}"/>
          </ac:graphicFrameMkLst>
        </pc:graphicFrameChg>
        <pc:graphicFrameChg chg="add del mod">
          <ac:chgData name="Wolff, M.S. (Marianne) de" userId="a0f75430-0aaa-4f19-a3be-57d19a7561c1" providerId="ADAL" clId="{7C40962C-E04D-49BD-9DBA-8DB9230774CC}" dt="2021-02-03T22:40:38.260" v="12567"/>
          <ac:graphicFrameMkLst>
            <pc:docMk/>
            <pc:sldMk cId="1697953290" sldId="283"/>
            <ac:graphicFrameMk id="7" creationId="{B9847CF9-B5CE-418B-9653-F7122EC479D2}"/>
          </ac:graphicFrameMkLst>
        </pc:graphicFrameChg>
        <pc:graphicFrameChg chg="add mod">
          <ac:chgData name="Wolff, M.S. (Marianne) de" userId="a0f75430-0aaa-4f19-a3be-57d19a7561c1" providerId="ADAL" clId="{7C40962C-E04D-49BD-9DBA-8DB9230774CC}" dt="2021-02-03T22:43:24.899" v="12580" actId="14100"/>
          <ac:graphicFrameMkLst>
            <pc:docMk/>
            <pc:sldMk cId="1697953290" sldId="283"/>
            <ac:graphicFrameMk id="8" creationId="{C00F1748-9442-44DB-91D5-0032B3B168EE}"/>
          </ac:graphicFrameMkLst>
        </pc:graphicFrameChg>
      </pc:sldChg>
      <pc:sldChg chg="addSp delSp modSp add">
        <pc:chgData name="Wolff, M.S. (Marianne) de" userId="a0f75430-0aaa-4f19-a3be-57d19a7561c1" providerId="ADAL" clId="{7C40962C-E04D-49BD-9DBA-8DB9230774CC}" dt="2021-02-03T22:43:14.913" v="12578" actId="1076"/>
        <pc:sldMkLst>
          <pc:docMk/>
          <pc:sldMk cId="917284894" sldId="284"/>
        </pc:sldMkLst>
        <pc:spChg chg="del">
          <ac:chgData name="Wolff, M.S. (Marianne) de" userId="a0f75430-0aaa-4f19-a3be-57d19a7561c1" providerId="ADAL" clId="{7C40962C-E04D-49BD-9DBA-8DB9230774CC}" dt="2021-02-03T22:42:56.282" v="12573"/>
          <ac:spMkLst>
            <pc:docMk/>
            <pc:sldMk cId="917284894" sldId="284"/>
            <ac:spMk id="2" creationId="{64CC5A7D-2445-43E2-92AF-BF6864ECD91E}"/>
          </ac:spMkLst>
        </pc:spChg>
        <pc:spChg chg="del">
          <ac:chgData name="Wolff, M.S. (Marianne) de" userId="a0f75430-0aaa-4f19-a3be-57d19a7561c1" providerId="ADAL" clId="{7C40962C-E04D-49BD-9DBA-8DB9230774CC}" dt="2021-02-03T22:42:58.429" v="12574"/>
          <ac:spMkLst>
            <pc:docMk/>
            <pc:sldMk cId="917284894" sldId="284"/>
            <ac:spMk id="3" creationId="{F152DBDF-F6EC-478E-8F8F-9DE0D71B0B12}"/>
          </ac:spMkLst>
        </pc:spChg>
        <pc:spChg chg="add">
          <ac:chgData name="Wolff, M.S. (Marianne) de" userId="a0f75430-0aaa-4f19-a3be-57d19a7561c1" providerId="ADAL" clId="{7C40962C-E04D-49BD-9DBA-8DB9230774CC}" dt="2021-02-03T22:42:51.870" v="12572"/>
          <ac:spMkLst>
            <pc:docMk/>
            <pc:sldMk cId="917284894" sldId="284"/>
            <ac:spMk id="5" creationId="{8A2FC239-FFD4-41EE-836F-49FC4D49FA09}"/>
          </ac:spMkLst>
        </pc:spChg>
        <pc:graphicFrameChg chg="add mod modGraphic">
          <ac:chgData name="Wolff, M.S. (Marianne) de" userId="a0f75430-0aaa-4f19-a3be-57d19a7561c1" providerId="ADAL" clId="{7C40962C-E04D-49BD-9DBA-8DB9230774CC}" dt="2021-02-03T22:43:14.913" v="12578" actId="1076"/>
          <ac:graphicFrameMkLst>
            <pc:docMk/>
            <pc:sldMk cId="917284894" sldId="284"/>
            <ac:graphicFrameMk id="4" creationId="{9B9B454F-949C-42DE-8BD7-1016C78E4D2F}"/>
          </ac:graphicFrameMkLst>
        </pc:graphicFrameChg>
      </pc:sldChg>
      <pc:sldChg chg="addSp delSp modSp add">
        <pc:chgData name="Wolff, M.S. (Marianne) de" userId="a0f75430-0aaa-4f19-a3be-57d19a7561c1" providerId="ADAL" clId="{7C40962C-E04D-49BD-9DBA-8DB9230774CC}" dt="2021-02-04T08:34:53.800" v="13078"/>
        <pc:sldMkLst>
          <pc:docMk/>
          <pc:sldMk cId="2202477065" sldId="285"/>
        </pc:sldMkLst>
        <pc:spChg chg="del">
          <ac:chgData name="Wolff, M.S. (Marianne) de" userId="a0f75430-0aaa-4f19-a3be-57d19a7561c1" providerId="ADAL" clId="{7C40962C-E04D-49BD-9DBA-8DB9230774CC}" dt="2021-02-04T08:34:53.800" v="13078"/>
          <ac:spMkLst>
            <pc:docMk/>
            <pc:sldMk cId="2202477065" sldId="285"/>
            <ac:spMk id="2" creationId="{0E3D3464-1A40-47A9-B3C6-FA997C763267}"/>
          </ac:spMkLst>
        </pc:spChg>
        <pc:spChg chg="add mod">
          <ac:chgData name="Wolff, M.S. (Marianne) de" userId="a0f75430-0aaa-4f19-a3be-57d19a7561c1" providerId="ADAL" clId="{7C40962C-E04D-49BD-9DBA-8DB9230774CC}" dt="2021-02-04T08:34:38.485" v="13076" actId="122"/>
          <ac:spMkLst>
            <pc:docMk/>
            <pc:sldMk cId="2202477065" sldId="285"/>
            <ac:spMk id="5" creationId="{99110411-3705-427B-90CF-3FE3BB2458E9}"/>
          </ac:spMkLst>
        </pc:spChg>
        <pc:picChg chg="add mod">
          <ac:chgData name="Wolff, M.S. (Marianne) de" userId="a0f75430-0aaa-4f19-a3be-57d19a7561c1" providerId="ADAL" clId="{7C40962C-E04D-49BD-9DBA-8DB9230774CC}" dt="2021-02-04T08:34:47.103" v="13077" actId="1076"/>
          <ac:picMkLst>
            <pc:docMk/>
            <pc:sldMk cId="2202477065" sldId="285"/>
            <ac:picMk id="4" creationId="{FAC57DF3-2C03-4687-95AD-FF74CB41B7F4}"/>
          </ac:picMkLst>
        </pc:picChg>
      </pc:sldChg>
      <pc:sldChg chg="modSp add">
        <pc:chgData name="Wolff, M.S. (Marianne) de" userId="a0f75430-0aaa-4f19-a3be-57d19a7561c1" providerId="ADAL" clId="{7C40962C-E04D-49BD-9DBA-8DB9230774CC}" dt="2021-02-04T09:41:34.233" v="14534" actId="20577"/>
        <pc:sldMkLst>
          <pc:docMk/>
          <pc:sldMk cId="1964606196" sldId="286"/>
        </pc:sldMkLst>
        <pc:spChg chg="mod">
          <ac:chgData name="Wolff, M.S. (Marianne) de" userId="a0f75430-0aaa-4f19-a3be-57d19a7561c1" providerId="ADAL" clId="{7C40962C-E04D-49BD-9DBA-8DB9230774CC}" dt="2021-02-04T09:41:34.233" v="14534" actId="20577"/>
          <ac:spMkLst>
            <pc:docMk/>
            <pc:sldMk cId="1964606196" sldId="286"/>
            <ac:spMk id="128" creationId="{00000000-0000-0000-0000-000000000000}"/>
          </ac:spMkLst>
        </pc:spChg>
        <pc:spChg chg="mod">
          <ac:chgData name="Wolff, M.S. (Marianne) de" userId="a0f75430-0aaa-4f19-a3be-57d19a7561c1" providerId="ADAL" clId="{7C40962C-E04D-49BD-9DBA-8DB9230774CC}" dt="2021-02-04T09:41:08.172" v="14529" actId="5793"/>
          <ac:spMkLst>
            <pc:docMk/>
            <pc:sldMk cId="1964606196" sldId="286"/>
            <ac:spMk id="129" creationId="{00000000-0000-0000-0000-000000000000}"/>
          </ac:spMkLst>
        </pc:spChg>
      </pc:sldChg>
      <pc:sldChg chg="modSp add">
        <pc:chgData name="Wolff, M.S. (Marianne) de" userId="a0f75430-0aaa-4f19-a3be-57d19a7561c1" providerId="ADAL" clId="{7C40962C-E04D-49BD-9DBA-8DB9230774CC}" dt="2021-02-04T09:44:11.875" v="14801" actId="6549"/>
        <pc:sldMkLst>
          <pc:docMk/>
          <pc:sldMk cId="3399564564" sldId="287"/>
        </pc:sldMkLst>
        <pc:spChg chg="mod">
          <ac:chgData name="Wolff, M.S. (Marianne) de" userId="a0f75430-0aaa-4f19-a3be-57d19a7561c1" providerId="ADAL" clId="{7C40962C-E04D-49BD-9DBA-8DB9230774CC}" dt="2021-02-04T09:41:40.573" v="14538" actId="20577"/>
          <ac:spMkLst>
            <pc:docMk/>
            <pc:sldMk cId="3399564564" sldId="287"/>
            <ac:spMk id="128" creationId="{00000000-0000-0000-0000-000000000000}"/>
          </ac:spMkLst>
        </pc:spChg>
        <pc:spChg chg="mod">
          <ac:chgData name="Wolff, M.S. (Marianne) de" userId="a0f75430-0aaa-4f19-a3be-57d19a7561c1" providerId="ADAL" clId="{7C40962C-E04D-49BD-9DBA-8DB9230774CC}" dt="2021-02-04T09:44:11.875" v="14801" actId="6549"/>
          <ac:spMkLst>
            <pc:docMk/>
            <pc:sldMk cId="3399564564" sldId="287"/>
            <ac:spMk id="129" creationId="{00000000-0000-0000-0000-000000000000}"/>
          </ac:spMkLst>
        </pc:spChg>
      </pc:sldChg>
    </pc:docChg>
  </pc:docChgLst>
  <pc:docChgLst>
    <pc:chgData name="Lanting, C.I. (Caren)" userId="0998daac-535b-4b2f-b648-6b96bab4250b" providerId="ADAL" clId="{59A18E71-A7D5-4E67-84B6-F67AA4D9792E}"/>
    <pc:docChg chg="undo custSel modSld">
      <pc:chgData name="Lanting, C.I. (Caren)" userId="0998daac-535b-4b2f-b648-6b96bab4250b" providerId="ADAL" clId="{59A18E71-A7D5-4E67-84B6-F67AA4D9792E}" dt="2021-02-23T15:16:35.838" v="427" actId="6549"/>
      <pc:docMkLst>
        <pc:docMk/>
      </pc:docMkLst>
      <pc:sldChg chg="modSp">
        <pc:chgData name="Lanting, C.I. (Caren)" userId="0998daac-535b-4b2f-b648-6b96bab4250b" providerId="ADAL" clId="{59A18E71-A7D5-4E67-84B6-F67AA4D9792E}" dt="2021-02-23T14:41:23.852" v="54" actId="6549"/>
        <pc:sldMkLst>
          <pc:docMk/>
          <pc:sldMk cId="0" sldId="257"/>
        </pc:sldMkLst>
        <pc:spChg chg="mod">
          <ac:chgData name="Lanting, C.I. (Caren)" userId="0998daac-535b-4b2f-b648-6b96bab4250b" providerId="ADAL" clId="{59A18E71-A7D5-4E67-84B6-F67AA4D9792E}" dt="2021-02-23T14:41:23.852" v="54" actId="6549"/>
          <ac:spMkLst>
            <pc:docMk/>
            <pc:sldMk cId="0" sldId="257"/>
            <ac:spMk id="36" creationId="{00000000-0000-0000-0000-000000000000}"/>
          </ac:spMkLst>
        </pc:spChg>
      </pc:sldChg>
      <pc:sldChg chg="modSp">
        <pc:chgData name="Lanting, C.I. (Caren)" userId="0998daac-535b-4b2f-b648-6b96bab4250b" providerId="ADAL" clId="{59A18E71-A7D5-4E67-84B6-F67AA4D9792E}" dt="2021-02-23T14:43:24.918" v="77" actId="20577"/>
        <pc:sldMkLst>
          <pc:docMk/>
          <pc:sldMk cId="0" sldId="258"/>
        </pc:sldMkLst>
        <pc:spChg chg="mod">
          <ac:chgData name="Lanting, C.I. (Caren)" userId="0998daac-535b-4b2f-b648-6b96bab4250b" providerId="ADAL" clId="{59A18E71-A7D5-4E67-84B6-F67AA4D9792E}" dt="2021-02-23T14:43:24.918" v="77" actId="20577"/>
          <ac:spMkLst>
            <pc:docMk/>
            <pc:sldMk cId="0" sldId="258"/>
            <ac:spMk id="43" creationId="{00000000-0000-0000-0000-000000000000}"/>
          </ac:spMkLst>
        </pc:spChg>
      </pc:sldChg>
      <pc:sldChg chg="modSp">
        <pc:chgData name="Lanting, C.I. (Caren)" userId="0998daac-535b-4b2f-b648-6b96bab4250b" providerId="ADAL" clId="{59A18E71-A7D5-4E67-84B6-F67AA4D9792E}" dt="2021-02-19T16:32:00.544" v="4" actId="313"/>
        <pc:sldMkLst>
          <pc:docMk/>
          <pc:sldMk cId="0" sldId="260"/>
        </pc:sldMkLst>
        <pc:spChg chg="mod">
          <ac:chgData name="Lanting, C.I. (Caren)" userId="0998daac-535b-4b2f-b648-6b96bab4250b" providerId="ADAL" clId="{59A18E71-A7D5-4E67-84B6-F67AA4D9792E}" dt="2021-02-19T16:32:00.544" v="4" actId="313"/>
          <ac:spMkLst>
            <pc:docMk/>
            <pc:sldMk cId="0" sldId="260"/>
            <ac:spMk id="57" creationId="{00000000-0000-0000-0000-000000000000}"/>
          </ac:spMkLst>
        </pc:spChg>
      </pc:sldChg>
      <pc:sldChg chg="modSp">
        <pc:chgData name="Lanting, C.I. (Caren)" userId="0998daac-535b-4b2f-b648-6b96bab4250b" providerId="ADAL" clId="{59A18E71-A7D5-4E67-84B6-F67AA4D9792E}" dt="2021-02-23T14:56:28.202" v="173" actId="20577"/>
        <pc:sldMkLst>
          <pc:docMk/>
          <pc:sldMk cId="0" sldId="261"/>
        </pc:sldMkLst>
        <pc:spChg chg="mod">
          <ac:chgData name="Lanting, C.I. (Caren)" userId="0998daac-535b-4b2f-b648-6b96bab4250b" providerId="ADAL" clId="{59A18E71-A7D5-4E67-84B6-F67AA4D9792E}" dt="2021-02-23T14:56:28.202" v="173" actId="20577"/>
          <ac:spMkLst>
            <pc:docMk/>
            <pc:sldMk cId="0" sldId="261"/>
            <ac:spMk id="64" creationId="{00000000-0000-0000-0000-000000000000}"/>
          </ac:spMkLst>
        </pc:spChg>
      </pc:sldChg>
      <pc:sldChg chg="modSp">
        <pc:chgData name="Lanting, C.I. (Caren)" userId="0998daac-535b-4b2f-b648-6b96bab4250b" providerId="ADAL" clId="{59A18E71-A7D5-4E67-84B6-F67AA4D9792E}" dt="2021-02-23T14:55:02.436" v="148" actId="108"/>
        <pc:sldMkLst>
          <pc:docMk/>
          <pc:sldMk cId="0" sldId="262"/>
        </pc:sldMkLst>
        <pc:spChg chg="mod">
          <ac:chgData name="Lanting, C.I. (Caren)" userId="0998daac-535b-4b2f-b648-6b96bab4250b" providerId="ADAL" clId="{59A18E71-A7D5-4E67-84B6-F67AA4D9792E}" dt="2021-02-23T14:55:02.436" v="148" actId="108"/>
          <ac:spMkLst>
            <pc:docMk/>
            <pc:sldMk cId="0" sldId="262"/>
            <ac:spMk id="71" creationId="{00000000-0000-0000-0000-000000000000}"/>
          </ac:spMkLst>
        </pc:spChg>
      </pc:sldChg>
      <pc:sldChg chg="modSp">
        <pc:chgData name="Lanting, C.I. (Caren)" userId="0998daac-535b-4b2f-b648-6b96bab4250b" providerId="ADAL" clId="{59A18E71-A7D5-4E67-84B6-F67AA4D9792E}" dt="2021-02-23T15:02:56.953" v="199" actId="114"/>
        <pc:sldMkLst>
          <pc:docMk/>
          <pc:sldMk cId="0" sldId="263"/>
        </pc:sldMkLst>
        <pc:spChg chg="mod">
          <ac:chgData name="Lanting, C.I. (Caren)" userId="0998daac-535b-4b2f-b648-6b96bab4250b" providerId="ADAL" clId="{59A18E71-A7D5-4E67-84B6-F67AA4D9792E}" dt="2021-02-23T14:58:55.953" v="188" actId="20577"/>
          <ac:spMkLst>
            <pc:docMk/>
            <pc:sldMk cId="0" sldId="263"/>
            <ac:spMk id="78" creationId="{00000000-0000-0000-0000-000000000000}"/>
          </ac:spMkLst>
        </pc:spChg>
        <pc:spChg chg="mod">
          <ac:chgData name="Lanting, C.I. (Caren)" userId="0998daac-535b-4b2f-b648-6b96bab4250b" providerId="ADAL" clId="{59A18E71-A7D5-4E67-84B6-F67AA4D9792E}" dt="2021-02-23T15:02:56.953" v="199" actId="114"/>
          <ac:spMkLst>
            <pc:docMk/>
            <pc:sldMk cId="0" sldId="263"/>
            <ac:spMk id="79" creationId="{00000000-0000-0000-0000-000000000000}"/>
          </ac:spMkLst>
        </pc:spChg>
      </pc:sldChg>
      <pc:sldChg chg="modSp">
        <pc:chgData name="Lanting, C.I. (Caren)" userId="0998daac-535b-4b2f-b648-6b96bab4250b" providerId="ADAL" clId="{59A18E71-A7D5-4E67-84B6-F67AA4D9792E}" dt="2021-02-23T15:10:41.787" v="252" actId="108"/>
        <pc:sldMkLst>
          <pc:docMk/>
          <pc:sldMk cId="0" sldId="266"/>
        </pc:sldMkLst>
        <pc:spChg chg="mod">
          <ac:chgData name="Lanting, C.I. (Caren)" userId="0998daac-535b-4b2f-b648-6b96bab4250b" providerId="ADAL" clId="{59A18E71-A7D5-4E67-84B6-F67AA4D9792E}" dt="2021-02-23T15:08:33.371" v="248" actId="20577"/>
          <ac:spMkLst>
            <pc:docMk/>
            <pc:sldMk cId="0" sldId="266"/>
            <ac:spMk id="98" creationId="{00000000-0000-0000-0000-000000000000}"/>
          </ac:spMkLst>
        </pc:spChg>
        <pc:spChg chg="mod">
          <ac:chgData name="Lanting, C.I. (Caren)" userId="0998daac-535b-4b2f-b648-6b96bab4250b" providerId="ADAL" clId="{59A18E71-A7D5-4E67-84B6-F67AA4D9792E}" dt="2021-02-23T15:10:41.787" v="252" actId="108"/>
          <ac:spMkLst>
            <pc:docMk/>
            <pc:sldMk cId="0" sldId="266"/>
            <ac:spMk id="99" creationId="{00000000-0000-0000-0000-000000000000}"/>
          </ac:spMkLst>
        </pc:spChg>
      </pc:sldChg>
      <pc:sldChg chg="modSp">
        <pc:chgData name="Lanting, C.I. (Caren)" userId="0998daac-535b-4b2f-b648-6b96bab4250b" providerId="ADAL" clId="{59A18E71-A7D5-4E67-84B6-F67AA4D9792E}" dt="2021-02-23T15:13:32.021" v="264" actId="20577"/>
        <pc:sldMkLst>
          <pc:docMk/>
          <pc:sldMk cId="0" sldId="270"/>
        </pc:sldMkLst>
        <pc:spChg chg="mod">
          <ac:chgData name="Lanting, C.I. (Caren)" userId="0998daac-535b-4b2f-b648-6b96bab4250b" providerId="ADAL" clId="{59A18E71-A7D5-4E67-84B6-F67AA4D9792E}" dt="2021-02-23T15:13:32.021" v="264" actId="20577"/>
          <ac:spMkLst>
            <pc:docMk/>
            <pc:sldMk cId="0" sldId="270"/>
            <ac:spMk id="129" creationId="{00000000-0000-0000-0000-000000000000}"/>
          </ac:spMkLst>
        </pc:spChg>
      </pc:sldChg>
      <pc:sldChg chg="modSp">
        <pc:chgData name="Lanting, C.I. (Caren)" userId="0998daac-535b-4b2f-b648-6b96bab4250b" providerId="ADAL" clId="{59A18E71-A7D5-4E67-84B6-F67AA4D9792E}" dt="2021-02-23T15:16:35.838" v="427" actId="6549"/>
        <pc:sldMkLst>
          <pc:docMk/>
          <pc:sldMk cId="0" sldId="273"/>
        </pc:sldMkLst>
        <pc:spChg chg="mod">
          <ac:chgData name="Lanting, C.I. (Caren)" userId="0998daac-535b-4b2f-b648-6b96bab4250b" providerId="ADAL" clId="{59A18E71-A7D5-4E67-84B6-F67AA4D9792E}" dt="2021-02-23T15:16:35.838" v="427" actId="6549"/>
          <ac:spMkLst>
            <pc:docMk/>
            <pc:sldMk cId="0" sldId="273"/>
            <ac:spMk id="151" creationId="{00000000-0000-0000-0000-000000000000}"/>
          </ac:spMkLst>
        </pc:spChg>
      </pc:sldChg>
      <pc:sldChg chg="modSp">
        <pc:chgData name="Lanting, C.I. (Caren)" userId="0998daac-535b-4b2f-b648-6b96bab4250b" providerId="ADAL" clId="{59A18E71-A7D5-4E67-84B6-F67AA4D9792E}" dt="2021-02-23T14:47:39.185" v="92" actId="20577"/>
        <pc:sldMkLst>
          <pc:docMk/>
          <pc:sldMk cId="3668633701" sldId="274"/>
        </pc:sldMkLst>
        <pc:spChg chg="mod">
          <ac:chgData name="Lanting, C.I. (Caren)" userId="0998daac-535b-4b2f-b648-6b96bab4250b" providerId="ADAL" clId="{59A18E71-A7D5-4E67-84B6-F67AA4D9792E}" dt="2021-02-23T14:46:39.603" v="86" actId="20577"/>
          <ac:spMkLst>
            <pc:docMk/>
            <pc:sldMk cId="3668633701" sldId="274"/>
            <ac:spMk id="2" creationId="{2C83649C-3BBC-4F1F-9D6E-7943C3A575FB}"/>
          </ac:spMkLst>
        </pc:spChg>
        <pc:spChg chg="mod">
          <ac:chgData name="Lanting, C.I. (Caren)" userId="0998daac-535b-4b2f-b648-6b96bab4250b" providerId="ADAL" clId="{59A18E71-A7D5-4E67-84B6-F67AA4D9792E}" dt="2021-02-23T14:47:39.185" v="92" actId="20577"/>
          <ac:spMkLst>
            <pc:docMk/>
            <pc:sldMk cId="3668633701" sldId="274"/>
            <ac:spMk id="3" creationId="{4428B90E-4E20-4FB8-BA92-D010D2B6C3FB}"/>
          </ac:spMkLst>
        </pc:spChg>
      </pc:sldChg>
      <pc:sldChg chg="modSp">
        <pc:chgData name="Lanting, C.I. (Caren)" userId="0998daac-535b-4b2f-b648-6b96bab4250b" providerId="ADAL" clId="{59A18E71-A7D5-4E67-84B6-F67AA4D9792E}" dt="2021-02-23T14:53:38.152" v="137" actId="6549"/>
        <pc:sldMkLst>
          <pc:docMk/>
          <pc:sldMk cId="227037936" sldId="276"/>
        </pc:sldMkLst>
        <pc:spChg chg="mod">
          <ac:chgData name="Lanting, C.I. (Caren)" userId="0998daac-535b-4b2f-b648-6b96bab4250b" providerId="ADAL" clId="{59A18E71-A7D5-4E67-84B6-F67AA4D9792E}" dt="2021-02-23T14:53:38.152" v="137" actId="6549"/>
          <ac:spMkLst>
            <pc:docMk/>
            <pc:sldMk cId="227037936" sldId="276"/>
            <ac:spMk id="3" creationId="{3F3D018E-4DF5-42AE-A5C7-255664C9E2CB}"/>
          </ac:spMkLst>
        </pc:spChg>
      </pc:sldChg>
      <pc:sldChg chg="modSp">
        <pc:chgData name="Lanting, C.I. (Caren)" userId="0998daac-535b-4b2f-b648-6b96bab4250b" providerId="ADAL" clId="{59A18E71-A7D5-4E67-84B6-F67AA4D9792E}" dt="2021-02-23T15:05:04.402" v="230" actId="6549"/>
        <pc:sldMkLst>
          <pc:docMk/>
          <pc:sldMk cId="2259298514" sldId="278"/>
        </pc:sldMkLst>
        <pc:spChg chg="mod">
          <ac:chgData name="Lanting, C.I. (Caren)" userId="0998daac-535b-4b2f-b648-6b96bab4250b" providerId="ADAL" clId="{59A18E71-A7D5-4E67-84B6-F67AA4D9792E}" dt="2021-02-23T14:59:11.636" v="192" actId="20577"/>
          <ac:spMkLst>
            <pc:docMk/>
            <pc:sldMk cId="2259298514" sldId="278"/>
            <ac:spMk id="78" creationId="{00000000-0000-0000-0000-000000000000}"/>
          </ac:spMkLst>
        </pc:spChg>
        <pc:spChg chg="mod">
          <ac:chgData name="Lanting, C.I. (Caren)" userId="0998daac-535b-4b2f-b648-6b96bab4250b" providerId="ADAL" clId="{59A18E71-A7D5-4E67-84B6-F67AA4D9792E}" dt="2021-02-23T15:05:04.402" v="230" actId="6549"/>
          <ac:spMkLst>
            <pc:docMk/>
            <pc:sldMk cId="2259298514" sldId="278"/>
            <ac:spMk id="79" creationId="{00000000-0000-0000-0000-000000000000}"/>
          </ac:spMkLst>
        </pc:spChg>
      </pc:sldChg>
      <pc:sldChg chg="modSp">
        <pc:chgData name="Lanting, C.I. (Caren)" userId="0998daac-535b-4b2f-b648-6b96bab4250b" providerId="ADAL" clId="{59A18E71-A7D5-4E67-84B6-F67AA4D9792E}" dt="2021-02-23T15:06:46.303" v="244" actId="113"/>
        <pc:sldMkLst>
          <pc:docMk/>
          <pc:sldMk cId="1696045228" sldId="279"/>
        </pc:sldMkLst>
        <pc:spChg chg="mod">
          <ac:chgData name="Lanting, C.I. (Caren)" userId="0998daac-535b-4b2f-b648-6b96bab4250b" providerId="ADAL" clId="{59A18E71-A7D5-4E67-84B6-F67AA4D9792E}" dt="2021-02-23T15:05:27.936" v="234" actId="20577"/>
          <ac:spMkLst>
            <pc:docMk/>
            <pc:sldMk cId="1696045228" sldId="279"/>
            <ac:spMk id="78" creationId="{00000000-0000-0000-0000-000000000000}"/>
          </ac:spMkLst>
        </pc:spChg>
        <pc:spChg chg="mod">
          <ac:chgData name="Lanting, C.I. (Caren)" userId="0998daac-535b-4b2f-b648-6b96bab4250b" providerId="ADAL" clId="{59A18E71-A7D5-4E67-84B6-F67AA4D9792E}" dt="2021-02-23T15:06:46.303" v="244" actId="113"/>
          <ac:spMkLst>
            <pc:docMk/>
            <pc:sldMk cId="1696045228" sldId="279"/>
            <ac:spMk id="79" creationId="{00000000-0000-0000-0000-000000000000}"/>
          </ac:spMkLst>
        </pc:spChg>
      </pc:sldChg>
      <pc:sldChg chg="modSp">
        <pc:chgData name="Lanting, C.I. (Caren)" userId="0998daac-535b-4b2f-b648-6b96bab4250b" providerId="ADAL" clId="{59A18E71-A7D5-4E67-84B6-F67AA4D9792E}" dt="2021-02-23T15:11:43.454" v="253" actId="108"/>
        <pc:sldMkLst>
          <pc:docMk/>
          <pc:sldMk cId="1037449916" sldId="282"/>
        </pc:sldMkLst>
        <pc:spChg chg="mod">
          <ac:chgData name="Lanting, C.I. (Caren)" userId="0998daac-535b-4b2f-b648-6b96bab4250b" providerId="ADAL" clId="{59A18E71-A7D5-4E67-84B6-F67AA4D9792E}" dt="2021-02-23T15:11:43.454" v="253" actId="108"/>
          <ac:spMkLst>
            <pc:docMk/>
            <pc:sldMk cId="1037449916" sldId="282"/>
            <ac:spMk id="2" creationId="{9FE62E12-B233-428A-B47C-A2BEDE341BF1}"/>
          </ac:spMkLst>
        </pc:spChg>
        <pc:spChg chg="mod">
          <ac:chgData name="Lanting, C.I. (Caren)" userId="0998daac-535b-4b2f-b648-6b96bab4250b" providerId="ADAL" clId="{59A18E71-A7D5-4E67-84B6-F67AA4D9792E}" dt="2021-02-23T15:09:43.670" v="250" actId="20577"/>
          <ac:spMkLst>
            <pc:docMk/>
            <pc:sldMk cId="1037449916" sldId="282"/>
            <ac:spMk id="3" creationId="{1E83F3E6-8893-4097-9D64-314A81371967}"/>
          </ac:spMkLst>
        </pc:spChg>
      </pc:sldChg>
      <pc:sldChg chg="modSp">
        <pc:chgData name="Lanting, C.I. (Caren)" userId="0998daac-535b-4b2f-b648-6b96bab4250b" providerId="ADAL" clId="{59A18E71-A7D5-4E67-84B6-F67AA4D9792E}" dt="2021-02-23T15:15:11.087" v="338" actId="6549"/>
        <pc:sldMkLst>
          <pc:docMk/>
          <pc:sldMk cId="3399564564" sldId="287"/>
        </pc:sldMkLst>
        <pc:spChg chg="mod">
          <ac:chgData name="Lanting, C.I. (Caren)" userId="0998daac-535b-4b2f-b648-6b96bab4250b" providerId="ADAL" clId="{59A18E71-A7D5-4E67-84B6-F67AA4D9792E}" dt="2021-02-23T15:15:11.087" v="338" actId="6549"/>
          <ac:spMkLst>
            <pc:docMk/>
            <pc:sldMk cId="3399564564" sldId="287"/>
            <ac:spMk id="129"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91425" rIns="91425" bIns="91425" anchor="ctr" anchorCtr="0">
            <a:noAutofit/>
          </a:bodyPr>
          <a:lstStyle/>
          <a:p>
            <a:pPr marL="0" lvl="0" indent="-88900" algn="l" rtl="0">
              <a:spcBef>
                <a:spcPts val="0"/>
              </a:spcBef>
              <a:spcAft>
                <a:spcPts val="0"/>
              </a:spcAft>
              <a:buSzPts val="1400"/>
              <a:buChar char="●"/>
            </a:pPr>
            <a:endParaRPr/>
          </a:p>
          <a:p>
            <a:pPr marL="0" lvl="1" indent="-88900" algn="l" rtl="0">
              <a:spcBef>
                <a:spcPts val="0"/>
              </a:spcBef>
              <a:spcAft>
                <a:spcPts val="0"/>
              </a:spcAft>
              <a:buSzPts val="1400"/>
              <a:buChar char="○"/>
            </a:pPr>
            <a:endParaRPr/>
          </a:p>
          <a:p>
            <a:pPr marL="0" lvl="2" indent="-88900" algn="l" rtl="0">
              <a:spcBef>
                <a:spcPts val="0"/>
              </a:spcBef>
              <a:spcAft>
                <a:spcPts val="0"/>
              </a:spcAft>
              <a:buSzPts val="1400"/>
              <a:buChar char="■"/>
            </a:pPr>
            <a:endParaRPr/>
          </a:p>
          <a:p>
            <a:pPr marL="0" lvl="3" indent="-88900" algn="l" rtl="0">
              <a:spcBef>
                <a:spcPts val="0"/>
              </a:spcBef>
              <a:spcAft>
                <a:spcPts val="0"/>
              </a:spcAft>
              <a:buSzPts val="1400"/>
              <a:buChar char="●"/>
            </a:pPr>
            <a:endParaRPr/>
          </a:p>
          <a:p>
            <a:pPr marL="0" lvl="4" indent="-88900" algn="l" rtl="0">
              <a:spcBef>
                <a:spcPts val="0"/>
              </a:spcBef>
              <a:spcAft>
                <a:spcPts val="0"/>
              </a:spcAft>
              <a:buSzPts val="1400"/>
              <a:buChar char="○"/>
            </a:pPr>
            <a:endParaRPr/>
          </a:p>
          <a:p>
            <a:pPr marL="0" lvl="5" indent="-88900" algn="l" rtl="0">
              <a:spcBef>
                <a:spcPts val="0"/>
              </a:spcBef>
              <a:spcAft>
                <a:spcPts val="0"/>
              </a:spcAft>
              <a:buSzPts val="1400"/>
              <a:buChar char="■"/>
            </a:pPr>
            <a:endParaRPr/>
          </a:p>
          <a:p>
            <a:pPr marL="0" lvl="6" indent="-88900" algn="l" rtl="0">
              <a:spcBef>
                <a:spcPts val="0"/>
              </a:spcBef>
              <a:spcAft>
                <a:spcPts val="0"/>
              </a:spcAft>
              <a:buSzPts val="1400"/>
              <a:buChar char="●"/>
            </a:pPr>
            <a:endParaRPr/>
          </a:p>
          <a:p>
            <a:pPr marL="0" lvl="7" indent="-88900" algn="l" rtl="0">
              <a:spcBef>
                <a:spcPts val="0"/>
              </a:spcBef>
              <a:spcAft>
                <a:spcPts val="0"/>
              </a:spcAft>
              <a:buSzPts val="1400"/>
              <a:buChar char="○"/>
            </a:pPr>
            <a:endParaRPr/>
          </a:p>
          <a:p>
            <a:pPr marL="0" lvl="8" indent="-88900" algn="l" rtl="0">
              <a:spcBef>
                <a:spcPts val="0"/>
              </a:spcBef>
              <a:spcAft>
                <a:spcPts val="0"/>
              </a:spcAft>
              <a:buSzPts val="1400"/>
              <a:buChar char="■"/>
            </a:pPr>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Google Shape;26;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605e69c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g2605e69c1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8844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6e77079f0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10;g6e77079f0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2977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9613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605e69c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g2605e69c1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605e69c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g2605e69c1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2344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1547813" y="1800225"/>
            <a:ext cx="7138987" cy="409575"/>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1400"/>
              <a:buChar char="●"/>
              <a:defRPr sz="1900">
                <a:solidFill>
                  <a:schemeClr val="dk2"/>
                </a:solidFill>
              </a:defRPr>
            </a:lvl1pPr>
            <a:lvl2pPr lvl="1" algn="l" rtl="0">
              <a:spcBef>
                <a:spcPts val="0"/>
              </a:spcBef>
              <a:spcAft>
                <a:spcPts val="0"/>
              </a:spcAft>
              <a:buSzPts val="1400"/>
              <a:buChar char="○"/>
              <a:defRPr sz="1900">
                <a:solidFill>
                  <a:schemeClr val="dk2"/>
                </a:solidFill>
              </a:defRPr>
            </a:lvl2pPr>
            <a:lvl3pPr lvl="2" algn="l" rtl="0">
              <a:spcBef>
                <a:spcPts val="0"/>
              </a:spcBef>
              <a:spcAft>
                <a:spcPts val="0"/>
              </a:spcAft>
              <a:buSzPts val="1400"/>
              <a:buChar char="■"/>
              <a:defRPr sz="1900">
                <a:solidFill>
                  <a:schemeClr val="dk2"/>
                </a:solidFill>
              </a:defRPr>
            </a:lvl3pPr>
            <a:lvl4pPr lvl="3" algn="l" rtl="0">
              <a:spcBef>
                <a:spcPts val="0"/>
              </a:spcBef>
              <a:spcAft>
                <a:spcPts val="0"/>
              </a:spcAft>
              <a:buSzPts val="1400"/>
              <a:buChar char="●"/>
              <a:defRPr sz="1900">
                <a:solidFill>
                  <a:schemeClr val="dk2"/>
                </a:solidFill>
              </a:defRPr>
            </a:lvl4pPr>
            <a:lvl5pPr lvl="4" algn="l" rtl="0">
              <a:spcBef>
                <a:spcPts val="0"/>
              </a:spcBef>
              <a:spcAft>
                <a:spcPts val="0"/>
              </a:spcAft>
              <a:buSzPts val="1400"/>
              <a:buChar char="○"/>
              <a:defRPr sz="1900">
                <a:solidFill>
                  <a:schemeClr val="dk2"/>
                </a:solidFill>
              </a:defRPr>
            </a:lvl5pPr>
            <a:lvl6pPr marL="457200" lvl="5" algn="ctr" rtl="0">
              <a:spcBef>
                <a:spcPts val="0"/>
              </a:spcBef>
              <a:spcAft>
                <a:spcPts val="0"/>
              </a:spcAft>
              <a:buSzPts val="1400"/>
              <a:buChar char="■"/>
              <a:defRPr sz="4400">
                <a:solidFill>
                  <a:schemeClr val="dk2"/>
                </a:solidFill>
                <a:latin typeface="Arial"/>
                <a:ea typeface="Arial"/>
                <a:cs typeface="Arial"/>
                <a:sym typeface="Arial"/>
              </a:defRPr>
            </a:lvl6pPr>
            <a:lvl7pPr marL="914400" lvl="6" algn="ctr" rtl="0">
              <a:spcBef>
                <a:spcPts val="0"/>
              </a:spcBef>
              <a:spcAft>
                <a:spcPts val="0"/>
              </a:spcAft>
              <a:buSzPts val="1400"/>
              <a:buChar char="●"/>
              <a:defRPr sz="4400">
                <a:solidFill>
                  <a:schemeClr val="dk2"/>
                </a:solidFill>
                <a:latin typeface="Arial"/>
                <a:ea typeface="Arial"/>
                <a:cs typeface="Arial"/>
                <a:sym typeface="Arial"/>
              </a:defRPr>
            </a:lvl7pPr>
            <a:lvl8pPr marL="1371600" lvl="7" algn="ctr" rtl="0">
              <a:spcBef>
                <a:spcPts val="0"/>
              </a:spcBef>
              <a:spcAft>
                <a:spcPts val="0"/>
              </a:spcAft>
              <a:buSzPts val="1400"/>
              <a:buChar char="○"/>
              <a:defRPr sz="4400">
                <a:solidFill>
                  <a:schemeClr val="dk2"/>
                </a:solidFill>
                <a:latin typeface="Arial"/>
                <a:ea typeface="Arial"/>
                <a:cs typeface="Arial"/>
                <a:sym typeface="Arial"/>
              </a:defRPr>
            </a:lvl8pPr>
            <a:lvl9pPr marL="1828800" lvl="8" algn="ctr" rtl="0">
              <a:spcBef>
                <a:spcPts val="0"/>
              </a:spcBef>
              <a:spcAft>
                <a:spcPts val="0"/>
              </a:spcAft>
              <a:buSzPts val="1400"/>
              <a:buChar char="■"/>
              <a:defRPr sz="4400">
                <a:solidFill>
                  <a:schemeClr val="dk2"/>
                </a:solidFill>
                <a:latin typeface="Arial"/>
                <a:ea typeface="Arial"/>
                <a:cs typeface="Arial"/>
                <a:sym typeface="Arial"/>
              </a:defRPr>
            </a:lvl9pPr>
          </a:lstStyle>
          <a:p>
            <a:endParaRPr/>
          </a:p>
        </p:txBody>
      </p:sp>
      <p:sp>
        <p:nvSpPr>
          <p:cNvPr id="18" name="Google Shape;18;p3"/>
          <p:cNvSpPr txBox="1">
            <a:spLocks noGrp="1"/>
          </p:cNvSpPr>
          <p:nvPr>
            <p:ph type="body" idx="1"/>
          </p:nvPr>
        </p:nvSpPr>
        <p:spPr>
          <a:xfrm>
            <a:off x="1547813" y="2209800"/>
            <a:ext cx="7138987" cy="3962400"/>
          </a:xfrm>
          <a:prstGeom prst="rect">
            <a:avLst/>
          </a:prstGeom>
          <a:noFill/>
          <a:ln>
            <a:noFill/>
          </a:ln>
        </p:spPr>
        <p:txBody>
          <a:bodyPr spcFirstLastPara="1" wrap="square" lIns="91425" tIns="91425" rIns="91425" bIns="91425" anchor="t" anchorCtr="0">
            <a:noAutofit/>
          </a:bodyPr>
          <a:lstStyle>
            <a:lvl1pPr marL="457200" lvl="0" indent="-317500" algn="l" rtl="0">
              <a:lnSpc>
                <a:spcPct val="136842"/>
              </a:lnSpc>
              <a:spcBef>
                <a:spcPts val="380"/>
              </a:spcBef>
              <a:spcAft>
                <a:spcPts val="0"/>
              </a:spcAft>
              <a:buClr>
                <a:schemeClr val="dk1"/>
              </a:buClr>
              <a:buSzPts val="1400"/>
              <a:buChar char="-"/>
              <a:defRPr sz="1900">
                <a:solidFill>
                  <a:schemeClr val="dk1"/>
                </a:solidFill>
              </a:defRPr>
            </a:lvl1pPr>
            <a:lvl2pPr marL="914400" lvl="1" indent="-317500" algn="l" rtl="0">
              <a:lnSpc>
                <a:spcPct val="136842"/>
              </a:lnSpc>
              <a:spcBef>
                <a:spcPts val="380"/>
              </a:spcBef>
              <a:spcAft>
                <a:spcPts val="0"/>
              </a:spcAft>
              <a:buClr>
                <a:schemeClr val="dk1"/>
              </a:buClr>
              <a:buSzPts val="1400"/>
              <a:buChar char="-"/>
              <a:defRPr sz="1900">
                <a:solidFill>
                  <a:schemeClr val="dk1"/>
                </a:solidFill>
              </a:defRPr>
            </a:lvl2pPr>
            <a:lvl3pPr marL="1371600" lvl="2" indent="-317500" algn="l" rtl="0">
              <a:lnSpc>
                <a:spcPct val="136842"/>
              </a:lnSpc>
              <a:spcBef>
                <a:spcPts val="380"/>
              </a:spcBef>
              <a:spcAft>
                <a:spcPts val="0"/>
              </a:spcAft>
              <a:buClr>
                <a:schemeClr val="dk1"/>
              </a:buClr>
              <a:buSzPts val="1400"/>
              <a:buChar char="-"/>
              <a:defRPr sz="1900">
                <a:solidFill>
                  <a:schemeClr val="dk1"/>
                </a:solidFill>
              </a:defRPr>
            </a:lvl3pPr>
            <a:lvl4pPr marL="1828800" lvl="3" indent="-317500" algn="l" rtl="0">
              <a:lnSpc>
                <a:spcPct val="136842"/>
              </a:lnSpc>
              <a:spcBef>
                <a:spcPts val="380"/>
              </a:spcBef>
              <a:spcAft>
                <a:spcPts val="0"/>
              </a:spcAft>
              <a:buClr>
                <a:schemeClr val="dk1"/>
              </a:buClr>
              <a:buSzPts val="1400"/>
              <a:buChar char="-"/>
              <a:defRPr sz="1900">
                <a:solidFill>
                  <a:schemeClr val="dk1"/>
                </a:solidFill>
              </a:defRPr>
            </a:lvl4pPr>
            <a:lvl5pPr marL="2286000" lvl="4" indent="-317500" algn="l" rtl="0">
              <a:lnSpc>
                <a:spcPct val="136842"/>
              </a:lnSpc>
              <a:spcBef>
                <a:spcPts val="380"/>
              </a:spcBef>
              <a:spcAft>
                <a:spcPts val="0"/>
              </a:spcAft>
              <a:buClr>
                <a:schemeClr val="dk1"/>
              </a:buClr>
              <a:buSzPts val="1400"/>
              <a:buChar char="-"/>
              <a:defRPr sz="1900">
                <a:solidFill>
                  <a:schemeClr val="dk1"/>
                </a:solidFill>
              </a:defRPr>
            </a:lvl5pPr>
            <a:lvl6pPr marL="2743200" lvl="5" indent="-317500" algn="l" rtl="0">
              <a:spcBef>
                <a:spcPts val="400"/>
              </a:spcBef>
              <a:spcAft>
                <a:spcPts val="0"/>
              </a:spcAft>
              <a:buClr>
                <a:schemeClr val="dk1"/>
              </a:buClr>
              <a:buSzPts val="1400"/>
              <a:buFont typeface="Arial"/>
              <a:buChar char="»"/>
              <a:defRPr sz="2000">
                <a:solidFill>
                  <a:schemeClr val="dk1"/>
                </a:solidFill>
                <a:latin typeface="Arial"/>
                <a:ea typeface="Arial"/>
                <a:cs typeface="Arial"/>
                <a:sym typeface="Arial"/>
              </a:defRPr>
            </a:lvl6pPr>
            <a:lvl7pPr marL="3200400" lvl="6" indent="-317500" algn="l" rtl="0">
              <a:spcBef>
                <a:spcPts val="400"/>
              </a:spcBef>
              <a:spcAft>
                <a:spcPts val="0"/>
              </a:spcAft>
              <a:buClr>
                <a:schemeClr val="dk1"/>
              </a:buClr>
              <a:buSzPts val="1400"/>
              <a:buFont typeface="Arial"/>
              <a:buChar char="»"/>
              <a:defRPr sz="2000">
                <a:solidFill>
                  <a:schemeClr val="dk1"/>
                </a:solidFill>
                <a:latin typeface="Arial"/>
                <a:ea typeface="Arial"/>
                <a:cs typeface="Arial"/>
                <a:sym typeface="Arial"/>
              </a:defRPr>
            </a:lvl7pPr>
            <a:lvl8pPr marL="3657600" lvl="7" indent="-317500" algn="l" rtl="0">
              <a:spcBef>
                <a:spcPts val="400"/>
              </a:spcBef>
              <a:spcAft>
                <a:spcPts val="0"/>
              </a:spcAft>
              <a:buClr>
                <a:schemeClr val="dk1"/>
              </a:buClr>
              <a:buSzPts val="1400"/>
              <a:buFont typeface="Arial"/>
              <a:buChar char="»"/>
              <a:defRPr sz="2000">
                <a:solidFill>
                  <a:schemeClr val="dk1"/>
                </a:solidFill>
                <a:latin typeface="Arial"/>
                <a:ea typeface="Arial"/>
                <a:cs typeface="Arial"/>
                <a:sym typeface="Arial"/>
              </a:defRPr>
            </a:lvl8pPr>
            <a:lvl9pPr marL="4114800" lvl="8" indent="-317500" algn="l" rtl="0">
              <a:spcBef>
                <a:spcPts val="400"/>
              </a:spcBef>
              <a:spcAft>
                <a:spcPts val="0"/>
              </a:spcAft>
              <a:buClr>
                <a:schemeClr val="dk1"/>
              </a:buClr>
              <a:buSzPts val="1400"/>
              <a:buFont typeface="Arial"/>
              <a:buChar char="»"/>
              <a:defRPr sz="20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22"/>
        <p:cNvGrpSpPr/>
        <p:nvPr/>
      </p:nvGrpSpPr>
      <p:grpSpPr>
        <a:xfrm>
          <a:off x="0" y="0"/>
          <a:ext cx="0" cy="0"/>
          <a:chOff x="0" y="0"/>
          <a:chExt cx="0" cy="0"/>
        </a:xfrm>
      </p:grpSpPr>
      <p:sp>
        <p:nvSpPr>
          <p:cNvPr id="23" name="Google Shape;23;p5"/>
          <p:cNvSpPr txBox="1">
            <a:spLocks noGrp="1"/>
          </p:cNvSpPr>
          <p:nvPr>
            <p:ph type="ctrTitle"/>
          </p:nvPr>
        </p:nvSpPr>
        <p:spPr>
          <a:xfrm>
            <a:off x="2286000" y="1447800"/>
            <a:ext cx="6629400" cy="381000"/>
          </a:xfrm>
          <a:prstGeom prst="rect">
            <a:avLst/>
          </a:prstGeom>
          <a:noFill/>
          <a:ln>
            <a:noFill/>
          </a:ln>
        </p:spPr>
        <p:txBody>
          <a:bodyPr spcFirstLastPara="1" wrap="square" lIns="91425" tIns="91425" rIns="91425" bIns="91425" anchor="t" anchorCtr="0">
            <a:noAutofit/>
          </a:bodyPr>
          <a:lstStyle>
            <a:lvl1pPr marL="0" marR="0" lvl="0" indent="-88900" algn="l" rtl="0">
              <a:spcBef>
                <a:spcPts val="0"/>
              </a:spcBef>
              <a:spcAft>
                <a:spcPts val="0"/>
              </a:spcAft>
              <a:buSzPts val="1400"/>
              <a:buChar char="●"/>
              <a:defRPr sz="1900" b="1" i="0" u="none" strike="noStrike" cap="none">
                <a:solidFill>
                  <a:schemeClr val="dk2"/>
                </a:solidFill>
                <a:latin typeface="Arial"/>
                <a:ea typeface="Arial"/>
                <a:cs typeface="Arial"/>
                <a:sym typeface="Arial"/>
              </a:defRPr>
            </a:lvl1pPr>
            <a:lvl2pPr marL="0" marR="0" lvl="1" indent="-88900" algn="l" rtl="0">
              <a:spcBef>
                <a:spcPts val="0"/>
              </a:spcBef>
              <a:spcAft>
                <a:spcPts val="0"/>
              </a:spcAft>
              <a:buSzPts val="1400"/>
              <a:buChar char="○"/>
              <a:defRPr sz="1900" b="0" i="0" u="none" strike="noStrike" cap="none">
                <a:solidFill>
                  <a:schemeClr val="dk2"/>
                </a:solidFill>
                <a:latin typeface="Arial"/>
                <a:ea typeface="Arial"/>
                <a:cs typeface="Arial"/>
                <a:sym typeface="Arial"/>
              </a:defRPr>
            </a:lvl2pPr>
            <a:lvl3pPr marL="0" marR="0" lvl="2" indent="-88900" algn="l" rtl="0">
              <a:spcBef>
                <a:spcPts val="0"/>
              </a:spcBef>
              <a:spcAft>
                <a:spcPts val="0"/>
              </a:spcAft>
              <a:buSzPts val="1400"/>
              <a:buChar char="■"/>
              <a:defRPr sz="1900" b="0" i="0" u="none" strike="noStrike" cap="none">
                <a:solidFill>
                  <a:schemeClr val="dk2"/>
                </a:solidFill>
                <a:latin typeface="Arial"/>
                <a:ea typeface="Arial"/>
                <a:cs typeface="Arial"/>
                <a:sym typeface="Arial"/>
              </a:defRPr>
            </a:lvl3pPr>
            <a:lvl4pPr marL="0" marR="0" lvl="3" indent="-88900" algn="l" rtl="0">
              <a:spcBef>
                <a:spcPts val="0"/>
              </a:spcBef>
              <a:spcAft>
                <a:spcPts val="0"/>
              </a:spcAft>
              <a:buSzPts val="1400"/>
              <a:buChar char="●"/>
              <a:defRPr sz="1900" b="0" i="0" u="none" strike="noStrike" cap="none">
                <a:solidFill>
                  <a:schemeClr val="dk2"/>
                </a:solidFill>
                <a:latin typeface="Arial"/>
                <a:ea typeface="Arial"/>
                <a:cs typeface="Arial"/>
                <a:sym typeface="Arial"/>
              </a:defRPr>
            </a:lvl4pPr>
            <a:lvl5pPr marL="0" marR="0" lvl="4" indent="-88900" algn="l" rtl="0">
              <a:spcBef>
                <a:spcPts val="0"/>
              </a:spcBef>
              <a:spcAft>
                <a:spcPts val="0"/>
              </a:spcAft>
              <a:buSzPts val="1400"/>
              <a:buChar char="○"/>
              <a:defRPr sz="1900" b="0" i="0" u="none" strike="noStrike" cap="none">
                <a:solidFill>
                  <a:schemeClr val="dk2"/>
                </a:solidFill>
                <a:latin typeface="Arial"/>
                <a:ea typeface="Arial"/>
                <a:cs typeface="Arial"/>
                <a:sym typeface="Arial"/>
              </a:defRPr>
            </a:lvl5pPr>
            <a:lvl6pPr marL="457200" marR="0" lvl="5" indent="-88900" algn="ctr" rtl="0">
              <a:spcBef>
                <a:spcPts val="0"/>
              </a:spcBef>
              <a:spcAft>
                <a:spcPts val="0"/>
              </a:spcAft>
              <a:buSzPts val="1400"/>
              <a:buChar char="■"/>
              <a:defRPr sz="4400" b="0" i="0" u="none" strike="noStrike" cap="none">
                <a:solidFill>
                  <a:schemeClr val="dk2"/>
                </a:solidFill>
                <a:latin typeface="Arial"/>
                <a:ea typeface="Arial"/>
                <a:cs typeface="Arial"/>
                <a:sym typeface="Arial"/>
              </a:defRPr>
            </a:lvl6pPr>
            <a:lvl7pPr marL="914400" marR="0" lvl="6" indent="-88900" algn="ctr" rtl="0">
              <a:spcBef>
                <a:spcPts val="0"/>
              </a:spcBef>
              <a:spcAft>
                <a:spcPts val="0"/>
              </a:spcAft>
              <a:buSzPts val="1400"/>
              <a:buChar char="●"/>
              <a:defRPr sz="4400" b="0" i="0" u="none" strike="noStrike" cap="none">
                <a:solidFill>
                  <a:schemeClr val="dk2"/>
                </a:solidFill>
                <a:latin typeface="Arial"/>
                <a:ea typeface="Arial"/>
                <a:cs typeface="Arial"/>
                <a:sym typeface="Arial"/>
              </a:defRPr>
            </a:lvl7pPr>
            <a:lvl8pPr marL="1371600" marR="0" lvl="7" indent="-88900" algn="ctr" rtl="0">
              <a:spcBef>
                <a:spcPts val="0"/>
              </a:spcBef>
              <a:spcAft>
                <a:spcPts val="0"/>
              </a:spcAft>
              <a:buSzPts val="1400"/>
              <a:buChar char="○"/>
              <a:defRPr sz="4400" b="0" i="0" u="none" strike="noStrike" cap="none">
                <a:solidFill>
                  <a:schemeClr val="dk2"/>
                </a:solidFill>
                <a:latin typeface="Arial"/>
                <a:ea typeface="Arial"/>
                <a:cs typeface="Arial"/>
                <a:sym typeface="Arial"/>
              </a:defRPr>
            </a:lvl8pPr>
            <a:lvl9pPr marL="1828800" marR="0" lvl="8" indent="-88900" algn="ctr" rtl="0">
              <a:spcBef>
                <a:spcPts val="0"/>
              </a:spcBef>
              <a:spcAft>
                <a:spcPts val="0"/>
              </a:spcAft>
              <a:buSzPts val="1400"/>
              <a:buChar char="■"/>
              <a:defRPr sz="4400" b="0" i="0" u="none" strike="noStrike" cap="none">
                <a:solidFill>
                  <a:schemeClr val="dk2"/>
                </a:solidFill>
                <a:latin typeface="Arial"/>
                <a:ea typeface="Arial"/>
                <a:cs typeface="Arial"/>
                <a:sym typeface="Arial"/>
              </a:defRPr>
            </a:lvl9pPr>
          </a:lstStyle>
          <a:p>
            <a:endParaRPr/>
          </a:p>
        </p:txBody>
      </p:sp>
      <p:sp>
        <p:nvSpPr>
          <p:cNvPr id="24" name="Google Shape;24;p5"/>
          <p:cNvSpPr txBox="1">
            <a:spLocks noGrp="1"/>
          </p:cNvSpPr>
          <p:nvPr>
            <p:ph type="subTitle" idx="1"/>
          </p:nvPr>
        </p:nvSpPr>
        <p:spPr>
          <a:xfrm>
            <a:off x="2286000" y="1824038"/>
            <a:ext cx="6629400" cy="1447800"/>
          </a:xfrm>
          <a:prstGeom prst="rect">
            <a:avLst/>
          </a:prstGeom>
          <a:noFill/>
          <a:ln>
            <a:noFill/>
          </a:ln>
        </p:spPr>
        <p:txBody>
          <a:bodyPr spcFirstLastPara="1" wrap="square" lIns="91425" tIns="91425" rIns="91425" bIns="91425" anchor="t" anchorCtr="0">
            <a:noAutofit/>
          </a:bodyPr>
          <a:lstStyle>
            <a:lvl1pPr marL="0" marR="0" lvl="0" indent="0" algn="l" rtl="0">
              <a:lnSpc>
                <a:spcPct val="136842"/>
              </a:lnSpc>
              <a:spcBef>
                <a:spcPts val="380"/>
              </a:spcBef>
              <a:spcAft>
                <a:spcPts val="0"/>
              </a:spcAft>
              <a:buClr>
                <a:schemeClr val="dk1"/>
              </a:buClr>
              <a:buSzPts val="1400"/>
              <a:buFont typeface="Arial"/>
              <a:buNone/>
              <a:defRPr sz="1900" b="0" i="0" u="none" strike="noStrike" cap="none">
                <a:solidFill>
                  <a:schemeClr val="dk1"/>
                </a:solidFill>
                <a:latin typeface="Arial"/>
                <a:ea typeface="Arial"/>
                <a:cs typeface="Arial"/>
                <a:sym typeface="Arial"/>
              </a:defRPr>
            </a:lvl1pPr>
            <a:lvl2pPr marL="742950" marR="0" lvl="1" indent="-254000" algn="l" rtl="0">
              <a:lnSpc>
                <a:spcPct val="136842"/>
              </a:lnSpc>
              <a:spcBef>
                <a:spcPts val="380"/>
              </a:spcBef>
              <a:spcAft>
                <a:spcPts val="0"/>
              </a:spcAft>
              <a:buClr>
                <a:schemeClr val="dk1"/>
              </a:buClr>
              <a:buSzPts val="1400"/>
              <a:buFont typeface="Arial"/>
              <a:buChar char="-"/>
              <a:defRPr sz="1900" b="0" i="0" u="none" strike="noStrike" cap="none">
                <a:solidFill>
                  <a:schemeClr val="dk1"/>
                </a:solidFill>
                <a:latin typeface="Arial"/>
                <a:ea typeface="Arial"/>
                <a:cs typeface="Arial"/>
                <a:sym typeface="Arial"/>
              </a:defRPr>
            </a:lvl2pPr>
            <a:lvl3pPr marL="1143000" marR="0" lvl="2" indent="-196850" algn="l" rtl="0">
              <a:lnSpc>
                <a:spcPct val="136842"/>
              </a:lnSpc>
              <a:spcBef>
                <a:spcPts val="380"/>
              </a:spcBef>
              <a:spcAft>
                <a:spcPts val="0"/>
              </a:spcAft>
              <a:buClr>
                <a:schemeClr val="dk1"/>
              </a:buClr>
              <a:buSzPts val="1400"/>
              <a:buFont typeface="Arial"/>
              <a:buChar char="-"/>
              <a:defRPr sz="1900" b="0" i="0" u="none" strike="noStrike" cap="none">
                <a:solidFill>
                  <a:schemeClr val="dk1"/>
                </a:solidFill>
                <a:latin typeface="Arial"/>
                <a:ea typeface="Arial"/>
                <a:cs typeface="Arial"/>
                <a:sym typeface="Arial"/>
              </a:defRPr>
            </a:lvl3pPr>
            <a:lvl4pPr marL="1600200" marR="0" lvl="3" indent="-196850" algn="l" rtl="0">
              <a:lnSpc>
                <a:spcPct val="136842"/>
              </a:lnSpc>
              <a:spcBef>
                <a:spcPts val="380"/>
              </a:spcBef>
              <a:spcAft>
                <a:spcPts val="0"/>
              </a:spcAft>
              <a:buClr>
                <a:schemeClr val="dk1"/>
              </a:buClr>
              <a:buSzPts val="1400"/>
              <a:buFont typeface="Arial"/>
              <a:buChar char="-"/>
              <a:defRPr sz="1900" b="0" i="0" u="none" strike="noStrike" cap="none">
                <a:solidFill>
                  <a:schemeClr val="dk1"/>
                </a:solidFill>
                <a:latin typeface="Arial"/>
                <a:ea typeface="Arial"/>
                <a:cs typeface="Arial"/>
                <a:sym typeface="Arial"/>
              </a:defRPr>
            </a:lvl4pPr>
            <a:lvl5pPr marL="2057400" marR="0" lvl="4" indent="-196850" algn="l" rtl="0">
              <a:lnSpc>
                <a:spcPct val="136842"/>
              </a:lnSpc>
              <a:spcBef>
                <a:spcPts val="380"/>
              </a:spcBef>
              <a:spcAft>
                <a:spcPts val="0"/>
              </a:spcAft>
              <a:buClr>
                <a:schemeClr val="dk1"/>
              </a:buClr>
              <a:buSzPts val="1400"/>
              <a:buFont typeface="Arial"/>
              <a:buChar char="-"/>
              <a:defRPr sz="1900" b="0" i="0" u="none" strike="noStrike" cap="none">
                <a:solidFill>
                  <a:schemeClr val="dk1"/>
                </a:solidFill>
                <a:latin typeface="Arial"/>
                <a:ea typeface="Arial"/>
                <a:cs typeface="Arial"/>
                <a:sym typeface="Arial"/>
              </a:defRPr>
            </a:lvl5pPr>
            <a:lvl6pPr marL="2514600" marR="0" lvl="5" indent="-190500" algn="l" rtl="0">
              <a:spcBef>
                <a:spcPts val="40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6pPr>
            <a:lvl7pPr marL="2971800" marR="0" lvl="6" indent="-190500" algn="l" rtl="0">
              <a:spcBef>
                <a:spcPts val="40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7pPr>
            <a:lvl8pPr marL="3429000" marR="0" lvl="7" indent="-190500" algn="l" rtl="0">
              <a:spcBef>
                <a:spcPts val="40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8pPr>
            <a:lvl9pPr marL="3886200" marR="0" lvl="8" indent="-190500" algn="l" rtl="0">
              <a:spcBef>
                <a:spcPts val="40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8F1"/>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a:blip r:embed="rId4">
            <a:alphaModFix/>
          </a:blip>
          <a:stretch>
            <a:fillRect/>
          </a:stretch>
        </p:blipFill>
        <p:spPr>
          <a:xfrm>
            <a:off x="0" y="0"/>
            <a:ext cx="2571750" cy="2182812"/>
          </a:xfrm>
          <a:prstGeom prst="rect">
            <a:avLst/>
          </a:prstGeom>
          <a:noFill/>
          <a:ln>
            <a:noFill/>
          </a:ln>
        </p:spPr>
      </p:pic>
      <p:sp>
        <p:nvSpPr>
          <p:cNvPr id="11" name="Google Shape;11;p1"/>
          <p:cNvSpPr txBox="1">
            <a:spLocks noGrp="1"/>
          </p:cNvSpPr>
          <p:nvPr>
            <p:ph type="title"/>
          </p:nvPr>
        </p:nvSpPr>
        <p:spPr>
          <a:xfrm>
            <a:off x="1547812" y="1800225"/>
            <a:ext cx="7138987" cy="409575"/>
          </a:xfrm>
          <a:prstGeom prst="rect">
            <a:avLst/>
          </a:prstGeom>
          <a:noFill/>
          <a:ln>
            <a:noFill/>
          </a:ln>
        </p:spPr>
        <p:txBody>
          <a:bodyPr spcFirstLastPara="1" wrap="square" lIns="91425" tIns="91425" rIns="91425" bIns="91425" anchor="t" anchorCtr="0">
            <a:noAutofit/>
          </a:bodyPr>
          <a:lstStyle>
            <a:lvl1pPr marL="0" marR="0" lvl="0" indent="-88900" algn="l" rtl="0">
              <a:spcBef>
                <a:spcPts val="0"/>
              </a:spcBef>
              <a:spcAft>
                <a:spcPts val="0"/>
              </a:spcAft>
              <a:buSzPts val="1400"/>
              <a:buChar char="●"/>
              <a:defRPr sz="1900" b="0" i="0" u="none" strike="noStrike" cap="none">
                <a:solidFill>
                  <a:schemeClr val="dk2"/>
                </a:solidFill>
                <a:latin typeface="Arial"/>
                <a:ea typeface="Arial"/>
                <a:cs typeface="Arial"/>
                <a:sym typeface="Arial"/>
              </a:defRPr>
            </a:lvl1pPr>
            <a:lvl2pPr marL="0" marR="0" lvl="1" indent="-88900" algn="l" rtl="0">
              <a:spcBef>
                <a:spcPts val="0"/>
              </a:spcBef>
              <a:spcAft>
                <a:spcPts val="0"/>
              </a:spcAft>
              <a:buSzPts val="1400"/>
              <a:buChar char="○"/>
              <a:defRPr sz="1900" b="0" i="0" u="none" strike="noStrike" cap="none">
                <a:solidFill>
                  <a:schemeClr val="dk2"/>
                </a:solidFill>
                <a:latin typeface="Arial"/>
                <a:ea typeface="Arial"/>
                <a:cs typeface="Arial"/>
                <a:sym typeface="Arial"/>
              </a:defRPr>
            </a:lvl2pPr>
            <a:lvl3pPr marL="0" marR="0" lvl="2" indent="-88900" algn="l" rtl="0">
              <a:spcBef>
                <a:spcPts val="0"/>
              </a:spcBef>
              <a:spcAft>
                <a:spcPts val="0"/>
              </a:spcAft>
              <a:buSzPts val="1400"/>
              <a:buChar char="■"/>
              <a:defRPr sz="1900" b="0" i="0" u="none" strike="noStrike" cap="none">
                <a:solidFill>
                  <a:schemeClr val="dk2"/>
                </a:solidFill>
                <a:latin typeface="Arial"/>
                <a:ea typeface="Arial"/>
                <a:cs typeface="Arial"/>
                <a:sym typeface="Arial"/>
              </a:defRPr>
            </a:lvl3pPr>
            <a:lvl4pPr marL="0" marR="0" lvl="3" indent="-88900" algn="l" rtl="0">
              <a:spcBef>
                <a:spcPts val="0"/>
              </a:spcBef>
              <a:spcAft>
                <a:spcPts val="0"/>
              </a:spcAft>
              <a:buSzPts val="1400"/>
              <a:buChar char="●"/>
              <a:defRPr sz="1900" b="0" i="0" u="none" strike="noStrike" cap="none">
                <a:solidFill>
                  <a:schemeClr val="dk2"/>
                </a:solidFill>
                <a:latin typeface="Arial"/>
                <a:ea typeface="Arial"/>
                <a:cs typeface="Arial"/>
                <a:sym typeface="Arial"/>
              </a:defRPr>
            </a:lvl4pPr>
            <a:lvl5pPr marL="0" marR="0" lvl="4" indent="-88900" algn="l" rtl="0">
              <a:spcBef>
                <a:spcPts val="0"/>
              </a:spcBef>
              <a:spcAft>
                <a:spcPts val="0"/>
              </a:spcAft>
              <a:buSzPts val="1400"/>
              <a:buChar char="○"/>
              <a:defRPr sz="1900" b="0" i="0" u="none" strike="noStrike" cap="none">
                <a:solidFill>
                  <a:schemeClr val="dk2"/>
                </a:solidFill>
                <a:latin typeface="Arial"/>
                <a:ea typeface="Arial"/>
                <a:cs typeface="Arial"/>
                <a:sym typeface="Arial"/>
              </a:defRPr>
            </a:lvl5pPr>
            <a:lvl6pPr marL="457200" marR="0" lvl="5" indent="-88900" algn="ctr" rtl="0">
              <a:spcBef>
                <a:spcPts val="0"/>
              </a:spcBef>
              <a:spcAft>
                <a:spcPts val="0"/>
              </a:spcAft>
              <a:buSzPts val="1400"/>
              <a:buChar char="■"/>
              <a:defRPr sz="4400" b="0" i="0" u="none" strike="noStrike" cap="none">
                <a:solidFill>
                  <a:schemeClr val="dk2"/>
                </a:solidFill>
                <a:latin typeface="Arial"/>
                <a:ea typeface="Arial"/>
                <a:cs typeface="Arial"/>
                <a:sym typeface="Arial"/>
              </a:defRPr>
            </a:lvl6pPr>
            <a:lvl7pPr marL="914400" marR="0" lvl="6" indent="-88900" algn="ctr" rtl="0">
              <a:spcBef>
                <a:spcPts val="0"/>
              </a:spcBef>
              <a:spcAft>
                <a:spcPts val="0"/>
              </a:spcAft>
              <a:buSzPts val="1400"/>
              <a:buChar char="●"/>
              <a:defRPr sz="4400" b="0" i="0" u="none" strike="noStrike" cap="none">
                <a:solidFill>
                  <a:schemeClr val="dk2"/>
                </a:solidFill>
                <a:latin typeface="Arial"/>
                <a:ea typeface="Arial"/>
                <a:cs typeface="Arial"/>
                <a:sym typeface="Arial"/>
              </a:defRPr>
            </a:lvl7pPr>
            <a:lvl8pPr marL="1371600" marR="0" lvl="7" indent="-88900" algn="ctr" rtl="0">
              <a:spcBef>
                <a:spcPts val="0"/>
              </a:spcBef>
              <a:spcAft>
                <a:spcPts val="0"/>
              </a:spcAft>
              <a:buSzPts val="1400"/>
              <a:buChar char="○"/>
              <a:defRPr sz="4400" b="0" i="0" u="none" strike="noStrike" cap="none">
                <a:solidFill>
                  <a:schemeClr val="dk2"/>
                </a:solidFill>
                <a:latin typeface="Arial"/>
                <a:ea typeface="Arial"/>
                <a:cs typeface="Arial"/>
                <a:sym typeface="Arial"/>
              </a:defRPr>
            </a:lvl8pPr>
            <a:lvl9pPr marL="1828800" marR="0" lvl="8" indent="-88900" algn="ctr" rtl="0">
              <a:spcBef>
                <a:spcPts val="0"/>
              </a:spcBef>
              <a:spcAft>
                <a:spcPts val="0"/>
              </a:spcAft>
              <a:buSzPts val="1400"/>
              <a:buChar char="■"/>
              <a:defRPr sz="4400" b="0" i="0" u="none" strike="noStrike" cap="none">
                <a:solidFill>
                  <a:schemeClr val="dk2"/>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1547812" y="2209800"/>
            <a:ext cx="7138987" cy="3962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36842"/>
              </a:lnSpc>
              <a:spcBef>
                <a:spcPts val="380"/>
              </a:spcBef>
              <a:spcAft>
                <a:spcPts val="0"/>
              </a:spcAft>
              <a:buClr>
                <a:schemeClr val="dk1"/>
              </a:buClr>
              <a:buSzPts val="1400"/>
              <a:buFont typeface="Arial"/>
              <a:buChar char="-"/>
              <a:defRPr sz="1900" b="0" i="0" u="none" strike="noStrike" cap="none">
                <a:solidFill>
                  <a:schemeClr val="dk1"/>
                </a:solidFill>
                <a:latin typeface="Arial"/>
                <a:ea typeface="Arial"/>
                <a:cs typeface="Arial"/>
                <a:sym typeface="Arial"/>
              </a:defRPr>
            </a:lvl1pPr>
            <a:lvl2pPr marL="914400" marR="0" lvl="1" indent="-317500" algn="l" rtl="0">
              <a:lnSpc>
                <a:spcPct val="136842"/>
              </a:lnSpc>
              <a:spcBef>
                <a:spcPts val="380"/>
              </a:spcBef>
              <a:spcAft>
                <a:spcPts val="0"/>
              </a:spcAft>
              <a:buClr>
                <a:schemeClr val="dk1"/>
              </a:buClr>
              <a:buSzPts val="1400"/>
              <a:buFont typeface="Arial"/>
              <a:buChar char="-"/>
              <a:defRPr sz="1900" b="0" i="0" u="none" strike="noStrike" cap="none">
                <a:solidFill>
                  <a:schemeClr val="dk1"/>
                </a:solidFill>
                <a:latin typeface="Arial"/>
                <a:ea typeface="Arial"/>
                <a:cs typeface="Arial"/>
                <a:sym typeface="Arial"/>
              </a:defRPr>
            </a:lvl2pPr>
            <a:lvl3pPr marL="1371600" marR="0" lvl="2" indent="-317500" algn="l" rtl="0">
              <a:lnSpc>
                <a:spcPct val="136842"/>
              </a:lnSpc>
              <a:spcBef>
                <a:spcPts val="380"/>
              </a:spcBef>
              <a:spcAft>
                <a:spcPts val="0"/>
              </a:spcAft>
              <a:buClr>
                <a:schemeClr val="dk1"/>
              </a:buClr>
              <a:buSzPts val="1400"/>
              <a:buFont typeface="Arial"/>
              <a:buChar char="-"/>
              <a:defRPr sz="1900" b="0" i="0" u="none" strike="noStrike" cap="none">
                <a:solidFill>
                  <a:schemeClr val="dk1"/>
                </a:solidFill>
                <a:latin typeface="Arial"/>
                <a:ea typeface="Arial"/>
                <a:cs typeface="Arial"/>
                <a:sym typeface="Arial"/>
              </a:defRPr>
            </a:lvl3pPr>
            <a:lvl4pPr marL="1828800" marR="0" lvl="3" indent="-317500" algn="l" rtl="0">
              <a:lnSpc>
                <a:spcPct val="136842"/>
              </a:lnSpc>
              <a:spcBef>
                <a:spcPts val="380"/>
              </a:spcBef>
              <a:spcAft>
                <a:spcPts val="0"/>
              </a:spcAft>
              <a:buClr>
                <a:schemeClr val="dk1"/>
              </a:buClr>
              <a:buSzPts val="1400"/>
              <a:buFont typeface="Arial"/>
              <a:buChar char="-"/>
              <a:defRPr sz="1900" b="0" i="0" u="none" strike="noStrike" cap="none">
                <a:solidFill>
                  <a:schemeClr val="dk1"/>
                </a:solidFill>
                <a:latin typeface="Arial"/>
                <a:ea typeface="Arial"/>
                <a:cs typeface="Arial"/>
                <a:sym typeface="Arial"/>
              </a:defRPr>
            </a:lvl4pPr>
            <a:lvl5pPr marL="2286000" marR="0" lvl="4" indent="-317500" algn="l" rtl="0">
              <a:lnSpc>
                <a:spcPct val="136842"/>
              </a:lnSpc>
              <a:spcBef>
                <a:spcPts val="380"/>
              </a:spcBef>
              <a:spcAft>
                <a:spcPts val="0"/>
              </a:spcAft>
              <a:buClr>
                <a:schemeClr val="dk1"/>
              </a:buClr>
              <a:buSzPts val="1400"/>
              <a:buFont typeface="Arial"/>
              <a:buChar char="-"/>
              <a:defRPr sz="1900" b="0" i="0" u="none" strike="noStrike" cap="none">
                <a:solidFill>
                  <a:schemeClr val="dk1"/>
                </a:solidFill>
                <a:latin typeface="Arial"/>
                <a:ea typeface="Arial"/>
                <a:cs typeface="Arial"/>
                <a:sym typeface="Arial"/>
              </a:defRPr>
            </a:lvl5pPr>
            <a:lvl6pPr marL="2743200" marR="0" lvl="5" indent="-317500" algn="l" rtl="0">
              <a:spcBef>
                <a:spcPts val="40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6pPr>
            <a:lvl7pPr marL="3200400" marR="0" lvl="6" indent="-317500" algn="l" rtl="0">
              <a:spcBef>
                <a:spcPts val="40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7pPr>
            <a:lvl8pPr marL="3657600" marR="0" lvl="7" indent="-317500" algn="l" rtl="0">
              <a:spcBef>
                <a:spcPts val="40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8pPr>
            <a:lvl9pPr marL="4114800" marR="0" lvl="8" indent="-317500" algn="l" rtl="0">
              <a:spcBef>
                <a:spcPts val="40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dt" idx="10"/>
          </p:nvPr>
        </p:nvSpPr>
        <p:spPr>
          <a:xfrm>
            <a:off x="6705600" y="6553200"/>
            <a:ext cx="1981200" cy="228600"/>
          </a:xfrm>
          <a:prstGeom prst="rect">
            <a:avLst/>
          </a:prstGeom>
          <a:noFill/>
          <a:ln>
            <a:noFill/>
          </a:ln>
        </p:spPr>
        <p:txBody>
          <a:bodyPr spcFirstLastPara="1" wrap="square" lIns="91425" tIns="91425" rIns="91425" bIns="91425" anchor="t" anchorCtr="0">
            <a:noAutofit/>
          </a:bodyPr>
          <a:lstStyle>
            <a:lvl1pPr marL="0" marR="0" lvl="0"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1pPr>
            <a:lvl2pPr marL="457200" marR="0" lvl="1"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2pPr>
            <a:lvl3pPr marL="914400" marR="0" lvl="2"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3pPr>
            <a:lvl4pPr marL="1371600" marR="0" lvl="3"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4pPr>
            <a:lvl5pPr marL="1828800" marR="0" lvl="4"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5pPr>
            <a:lvl6pPr marL="2286000" marR="0" lvl="5"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6pPr>
            <a:lvl7pPr marL="2743200" marR="0" lvl="6"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7pPr>
            <a:lvl8pPr marL="3200400" marR="0" lvl="7"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8pPr>
            <a:lvl9pPr marL="3657600" marR="0" lvl="8"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ftr" idx="11"/>
          </p:nvPr>
        </p:nvSpPr>
        <p:spPr>
          <a:xfrm>
            <a:off x="1547812" y="6553200"/>
            <a:ext cx="5157787" cy="228600"/>
          </a:xfrm>
          <a:prstGeom prst="rect">
            <a:avLst/>
          </a:prstGeom>
          <a:noFill/>
          <a:ln>
            <a:noFill/>
          </a:ln>
        </p:spPr>
        <p:txBody>
          <a:bodyPr spcFirstLastPara="1" wrap="square" lIns="91425" tIns="91425" rIns="91425" bIns="91425" anchor="t" anchorCtr="0">
            <a:noAutofit/>
          </a:bodyPr>
          <a:lstStyle>
            <a:lvl1pPr marL="0" marR="0" lvl="0"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1pPr>
            <a:lvl2pPr marL="457200" marR="0" lvl="1"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2pPr>
            <a:lvl3pPr marL="914400" marR="0" lvl="2"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3pPr>
            <a:lvl4pPr marL="1371600" marR="0" lvl="3"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4pPr>
            <a:lvl5pPr marL="1828800" marR="0" lvl="4"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5pPr>
            <a:lvl6pPr marL="2286000" marR="0" lvl="5"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6pPr>
            <a:lvl7pPr marL="2743200" marR="0" lvl="6"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7pPr>
            <a:lvl8pPr marL="3200400" marR="0" lvl="7"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8pPr>
            <a:lvl9pPr marL="3657600" marR="0" lvl="8"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1547812" y="1800225"/>
            <a:ext cx="7138987" cy="409575"/>
          </a:xfrm>
          <a:prstGeom prst="rect">
            <a:avLst/>
          </a:prstGeom>
          <a:noFill/>
          <a:ln>
            <a:noFill/>
          </a:ln>
        </p:spPr>
        <p:txBody>
          <a:bodyPr spcFirstLastPara="1" wrap="square" lIns="91425" tIns="91425" rIns="91425" bIns="91425" anchor="t" anchorCtr="0">
            <a:noAutofit/>
          </a:bodyPr>
          <a:lstStyle>
            <a:lvl1pPr marL="0" marR="0" lvl="0" indent="-88900" algn="l" rtl="0">
              <a:spcBef>
                <a:spcPts val="0"/>
              </a:spcBef>
              <a:spcAft>
                <a:spcPts val="0"/>
              </a:spcAft>
              <a:buSzPts val="1400"/>
              <a:buChar char="●"/>
              <a:defRPr sz="1900" b="0" i="0" u="none" strike="noStrike" cap="none">
                <a:solidFill>
                  <a:schemeClr val="dk2"/>
                </a:solidFill>
                <a:latin typeface="Arial"/>
                <a:ea typeface="Arial"/>
                <a:cs typeface="Arial"/>
                <a:sym typeface="Arial"/>
              </a:defRPr>
            </a:lvl1pPr>
            <a:lvl2pPr marL="0" marR="0" lvl="1" indent="-88900" algn="l" rtl="0">
              <a:spcBef>
                <a:spcPts val="0"/>
              </a:spcBef>
              <a:spcAft>
                <a:spcPts val="0"/>
              </a:spcAft>
              <a:buSzPts val="1400"/>
              <a:buChar char="○"/>
              <a:defRPr sz="1900" b="0" i="0" u="none" strike="noStrike" cap="none">
                <a:solidFill>
                  <a:schemeClr val="dk2"/>
                </a:solidFill>
                <a:latin typeface="Arial"/>
                <a:ea typeface="Arial"/>
                <a:cs typeface="Arial"/>
                <a:sym typeface="Arial"/>
              </a:defRPr>
            </a:lvl2pPr>
            <a:lvl3pPr marL="0" marR="0" lvl="2" indent="-88900" algn="l" rtl="0">
              <a:spcBef>
                <a:spcPts val="0"/>
              </a:spcBef>
              <a:spcAft>
                <a:spcPts val="0"/>
              </a:spcAft>
              <a:buSzPts val="1400"/>
              <a:buChar char="■"/>
              <a:defRPr sz="1900" b="0" i="0" u="none" strike="noStrike" cap="none">
                <a:solidFill>
                  <a:schemeClr val="dk2"/>
                </a:solidFill>
                <a:latin typeface="Arial"/>
                <a:ea typeface="Arial"/>
                <a:cs typeface="Arial"/>
                <a:sym typeface="Arial"/>
              </a:defRPr>
            </a:lvl3pPr>
            <a:lvl4pPr marL="0" marR="0" lvl="3" indent="-88900" algn="l" rtl="0">
              <a:spcBef>
                <a:spcPts val="0"/>
              </a:spcBef>
              <a:spcAft>
                <a:spcPts val="0"/>
              </a:spcAft>
              <a:buSzPts val="1400"/>
              <a:buChar char="●"/>
              <a:defRPr sz="1900" b="0" i="0" u="none" strike="noStrike" cap="none">
                <a:solidFill>
                  <a:schemeClr val="dk2"/>
                </a:solidFill>
                <a:latin typeface="Arial"/>
                <a:ea typeface="Arial"/>
                <a:cs typeface="Arial"/>
                <a:sym typeface="Arial"/>
              </a:defRPr>
            </a:lvl4pPr>
            <a:lvl5pPr marL="0" marR="0" lvl="4" indent="-88900" algn="l" rtl="0">
              <a:spcBef>
                <a:spcPts val="0"/>
              </a:spcBef>
              <a:spcAft>
                <a:spcPts val="0"/>
              </a:spcAft>
              <a:buSzPts val="1400"/>
              <a:buChar char="○"/>
              <a:defRPr sz="1900" b="0" i="0" u="none" strike="noStrike" cap="none">
                <a:solidFill>
                  <a:schemeClr val="dk2"/>
                </a:solidFill>
                <a:latin typeface="Arial"/>
                <a:ea typeface="Arial"/>
                <a:cs typeface="Arial"/>
                <a:sym typeface="Arial"/>
              </a:defRPr>
            </a:lvl5pPr>
            <a:lvl6pPr marL="457200" marR="0" lvl="5" indent="-88900" algn="ctr" rtl="0">
              <a:spcBef>
                <a:spcPts val="0"/>
              </a:spcBef>
              <a:spcAft>
                <a:spcPts val="0"/>
              </a:spcAft>
              <a:buSzPts val="1400"/>
              <a:buChar char="■"/>
              <a:defRPr sz="4400" b="0" i="0" u="none" strike="noStrike" cap="none">
                <a:solidFill>
                  <a:schemeClr val="dk2"/>
                </a:solidFill>
                <a:latin typeface="Arial"/>
                <a:ea typeface="Arial"/>
                <a:cs typeface="Arial"/>
                <a:sym typeface="Arial"/>
              </a:defRPr>
            </a:lvl6pPr>
            <a:lvl7pPr marL="914400" marR="0" lvl="6" indent="-88900" algn="ctr" rtl="0">
              <a:spcBef>
                <a:spcPts val="0"/>
              </a:spcBef>
              <a:spcAft>
                <a:spcPts val="0"/>
              </a:spcAft>
              <a:buSzPts val="1400"/>
              <a:buChar char="●"/>
              <a:defRPr sz="4400" b="0" i="0" u="none" strike="noStrike" cap="none">
                <a:solidFill>
                  <a:schemeClr val="dk2"/>
                </a:solidFill>
                <a:latin typeface="Arial"/>
                <a:ea typeface="Arial"/>
                <a:cs typeface="Arial"/>
                <a:sym typeface="Arial"/>
              </a:defRPr>
            </a:lvl7pPr>
            <a:lvl8pPr marL="1371600" marR="0" lvl="7" indent="-88900" algn="ctr" rtl="0">
              <a:spcBef>
                <a:spcPts val="0"/>
              </a:spcBef>
              <a:spcAft>
                <a:spcPts val="0"/>
              </a:spcAft>
              <a:buSzPts val="1400"/>
              <a:buChar char="○"/>
              <a:defRPr sz="4400" b="0" i="0" u="none" strike="noStrike" cap="none">
                <a:solidFill>
                  <a:schemeClr val="dk2"/>
                </a:solidFill>
                <a:latin typeface="Arial"/>
                <a:ea typeface="Arial"/>
                <a:cs typeface="Arial"/>
                <a:sym typeface="Arial"/>
              </a:defRPr>
            </a:lvl8pPr>
            <a:lvl9pPr marL="1828800" marR="0" lvl="8" indent="-88900" algn="ctr" rtl="0">
              <a:spcBef>
                <a:spcPts val="0"/>
              </a:spcBef>
              <a:spcAft>
                <a:spcPts val="0"/>
              </a:spcAft>
              <a:buSzPts val="1400"/>
              <a:buChar char="■"/>
              <a:defRPr sz="4400" b="0" i="0" u="none" strike="noStrike" cap="none">
                <a:solidFill>
                  <a:schemeClr val="dk2"/>
                </a:solidFill>
                <a:latin typeface="Arial"/>
                <a:ea typeface="Arial"/>
                <a:cs typeface="Arial"/>
                <a:sym typeface="Arial"/>
              </a:defRPr>
            </a:lvl9pPr>
          </a:lstStyle>
          <a:p>
            <a:endParaRPr/>
          </a:p>
        </p:txBody>
      </p:sp>
      <p:sp>
        <p:nvSpPr>
          <p:cNvPr id="21" name="Google Shape;21;p4"/>
          <p:cNvSpPr txBox="1">
            <a:spLocks noGrp="1"/>
          </p:cNvSpPr>
          <p:nvPr>
            <p:ph type="body" idx="1"/>
          </p:nvPr>
        </p:nvSpPr>
        <p:spPr>
          <a:xfrm>
            <a:off x="1547812" y="2209800"/>
            <a:ext cx="7138987" cy="3962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36842"/>
              </a:lnSpc>
              <a:spcBef>
                <a:spcPts val="380"/>
              </a:spcBef>
              <a:spcAft>
                <a:spcPts val="0"/>
              </a:spcAft>
              <a:buClr>
                <a:schemeClr val="dk1"/>
              </a:buClr>
              <a:buSzPts val="1400"/>
              <a:buFont typeface="Arial"/>
              <a:buChar char="-"/>
              <a:defRPr sz="1900" b="0" i="0" u="none" strike="noStrike" cap="none">
                <a:solidFill>
                  <a:schemeClr val="dk1"/>
                </a:solidFill>
                <a:latin typeface="Arial"/>
                <a:ea typeface="Arial"/>
                <a:cs typeface="Arial"/>
                <a:sym typeface="Arial"/>
              </a:defRPr>
            </a:lvl1pPr>
            <a:lvl2pPr marL="914400" marR="0" lvl="1" indent="-317500" algn="l" rtl="0">
              <a:lnSpc>
                <a:spcPct val="136842"/>
              </a:lnSpc>
              <a:spcBef>
                <a:spcPts val="380"/>
              </a:spcBef>
              <a:spcAft>
                <a:spcPts val="0"/>
              </a:spcAft>
              <a:buClr>
                <a:schemeClr val="dk1"/>
              </a:buClr>
              <a:buSzPts val="1400"/>
              <a:buFont typeface="Arial"/>
              <a:buChar char="-"/>
              <a:defRPr sz="1900" b="0" i="0" u="none" strike="noStrike" cap="none">
                <a:solidFill>
                  <a:schemeClr val="dk1"/>
                </a:solidFill>
                <a:latin typeface="Arial"/>
                <a:ea typeface="Arial"/>
                <a:cs typeface="Arial"/>
                <a:sym typeface="Arial"/>
              </a:defRPr>
            </a:lvl2pPr>
            <a:lvl3pPr marL="1371600" marR="0" lvl="2" indent="-317500" algn="l" rtl="0">
              <a:lnSpc>
                <a:spcPct val="136842"/>
              </a:lnSpc>
              <a:spcBef>
                <a:spcPts val="380"/>
              </a:spcBef>
              <a:spcAft>
                <a:spcPts val="0"/>
              </a:spcAft>
              <a:buClr>
                <a:schemeClr val="dk1"/>
              </a:buClr>
              <a:buSzPts val="1400"/>
              <a:buFont typeface="Arial"/>
              <a:buChar char="-"/>
              <a:defRPr sz="1900" b="0" i="0" u="none" strike="noStrike" cap="none">
                <a:solidFill>
                  <a:schemeClr val="dk1"/>
                </a:solidFill>
                <a:latin typeface="Arial"/>
                <a:ea typeface="Arial"/>
                <a:cs typeface="Arial"/>
                <a:sym typeface="Arial"/>
              </a:defRPr>
            </a:lvl3pPr>
            <a:lvl4pPr marL="1828800" marR="0" lvl="3" indent="-317500" algn="l" rtl="0">
              <a:lnSpc>
                <a:spcPct val="136842"/>
              </a:lnSpc>
              <a:spcBef>
                <a:spcPts val="380"/>
              </a:spcBef>
              <a:spcAft>
                <a:spcPts val="0"/>
              </a:spcAft>
              <a:buClr>
                <a:schemeClr val="dk1"/>
              </a:buClr>
              <a:buSzPts val="1400"/>
              <a:buFont typeface="Arial"/>
              <a:buChar char="-"/>
              <a:defRPr sz="1900" b="0" i="0" u="none" strike="noStrike" cap="none">
                <a:solidFill>
                  <a:schemeClr val="dk1"/>
                </a:solidFill>
                <a:latin typeface="Arial"/>
                <a:ea typeface="Arial"/>
                <a:cs typeface="Arial"/>
                <a:sym typeface="Arial"/>
              </a:defRPr>
            </a:lvl4pPr>
            <a:lvl5pPr marL="2286000" marR="0" lvl="4" indent="-317500" algn="l" rtl="0">
              <a:lnSpc>
                <a:spcPct val="136842"/>
              </a:lnSpc>
              <a:spcBef>
                <a:spcPts val="380"/>
              </a:spcBef>
              <a:spcAft>
                <a:spcPts val="0"/>
              </a:spcAft>
              <a:buClr>
                <a:schemeClr val="dk1"/>
              </a:buClr>
              <a:buSzPts val="1400"/>
              <a:buFont typeface="Arial"/>
              <a:buChar char="-"/>
              <a:defRPr sz="1900" b="0" i="0" u="none" strike="noStrike" cap="none">
                <a:solidFill>
                  <a:schemeClr val="dk1"/>
                </a:solidFill>
                <a:latin typeface="Arial"/>
                <a:ea typeface="Arial"/>
                <a:cs typeface="Arial"/>
                <a:sym typeface="Arial"/>
              </a:defRPr>
            </a:lvl5pPr>
            <a:lvl6pPr marL="2743200" marR="0" lvl="5" indent="-317500" algn="l" rtl="0">
              <a:spcBef>
                <a:spcPts val="40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6pPr>
            <a:lvl7pPr marL="3200400" marR="0" lvl="6" indent="-317500" algn="l" rtl="0">
              <a:spcBef>
                <a:spcPts val="40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7pPr>
            <a:lvl8pPr marL="3657600" marR="0" lvl="7" indent="-317500" algn="l" rtl="0">
              <a:spcBef>
                <a:spcPts val="40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8pPr>
            <a:lvl9pPr marL="4114800" marR="0" lvl="8" indent="-317500" algn="l" rtl="0">
              <a:spcBef>
                <a:spcPts val="40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hemeOverride" Target="../theme/themeOverride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19.xml"/><Relationship Id="rId5" Type="http://schemas.openxmlformats.org/officeDocument/2006/relationships/hyperlink" Target="http://www.jgzrichtlijn.nl" TargetMode="External"/><Relationship Id="rId4" Type="http://schemas.openxmlformats.org/officeDocument/2006/relationships/hyperlink" Target="mailto:richtlijn@ncj.nl"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hemeOverride" Target="../theme/themeOverride20.xm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28"/>
        <p:cNvGrpSpPr/>
        <p:nvPr/>
      </p:nvGrpSpPr>
      <p:grpSpPr>
        <a:xfrm>
          <a:off x="0" y="0"/>
          <a:ext cx="0" cy="0"/>
          <a:chOff x="0" y="0"/>
          <a:chExt cx="0" cy="0"/>
        </a:xfrm>
      </p:grpSpPr>
      <p:sp>
        <p:nvSpPr>
          <p:cNvPr id="29" name="Google Shape;29;p6"/>
          <p:cNvSpPr txBox="1"/>
          <p:nvPr/>
        </p:nvSpPr>
        <p:spPr>
          <a:xfrm>
            <a:off x="2286000" y="1447800"/>
            <a:ext cx="6629400" cy="38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Font typeface="Calibri"/>
              <a:buNone/>
            </a:pPr>
            <a:r>
              <a:rPr lang="en-US" sz="1900" b="1" i="0" u="none" strike="noStrike" cap="none" dirty="0">
                <a:solidFill>
                  <a:schemeClr val="dk2"/>
                </a:solidFill>
                <a:latin typeface="Calibri"/>
                <a:ea typeface="Calibri"/>
                <a:cs typeface="Calibri"/>
                <a:sym typeface="Calibri"/>
              </a:rPr>
              <a:t>JGZ Richtlijn </a:t>
            </a:r>
            <a:r>
              <a:rPr lang="en-US" sz="1900" b="1" i="0" u="none" strike="noStrike" cap="none" dirty="0" err="1">
                <a:solidFill>
                  <a:schemeClr val="dk2"/>
                </a:solidFill>
                <a:latin typeface="Calibri"/>
                <a:ea typeface="Calibri"/>
                <a:cs typeface="Calibri"/>
                <a:sym typeface="Calibri"/>
              </a:rPr>
              <a:t>Ouder</a:t>
            </a:r>
            <a:r>
              <a:rPr lang="en-US" sz="1900" b="1" i="0" u="none" strike="noStrike" cap="none" dirty="0">
                <a:solidFill>
                  <a:schemeClr val="dk2"/>
                </a:solidFill>
                <a:latin typeface="Calibri"/>
                <a:ea typeface="Calibri"/>
                <a:cs typeface="Calibri"/>
                <a:sym typeface="Calibri"/>
              </a:rPr>
              <a:t> Kind </a:t>
            </a:r>
            <a:r>
              <a:rPr lang="en-US" sz="1900" b="1" i="0" u="none" strike="noStrike" cap="none" dirty="0" err="1">
                <a:solidFill>
                  <a:schemeClr val="dk2"/>
                </a:solidFill>
                <a:latin typeface="Calibri"/>
                <a:ea typeface="Calibri"/>
                <a:cs typeface="Calibri"/>
                <a:sym typeface="Calibri"/>
              </a:rPr>
              <a:t>Relatie</a:t>
            </a:r>
            <a:endParaRPr sz="1800" b="0" i="0" u="none" strike="noStrike" cap="none" dirty="0">
              <a:solidFill>
                <a:schemeClr val="dk1"/>
              </a:solidFill>
              <a:latin typeface="Arial"/>
              <a:ea typeface="Arial"/>
              <a:cs typeface="Arial"/>
              <a:sym typeface="Arial"/>
            </a:endParaRPr>
          </a:p>
        </p:txBody>
      </p:sp>
      <p:sp>
        <p:nvSpPr>
          <p:cNvPr id="30" name="Google Shape;30;p6"/>
          <p:cNvSpPr txBox="1"/>
          <p:nvPr/>
        </p:nvSpPr>
        <p:spPr>
          <a:xfrm>
            <a:off x="2286000" y="1824037"/>
            <a:ext cx="6629400" cy="1447800"/>
          </a:xfrm>
          <a:prstGeom prst="rect">
            <a:avLst/>
          </a:prstGeom>
          <a:noFill/>
          <a:ln>
            <a:noFill/>
          </a:ln>
        </p:spPr>
        <p:txBody>
          <a:bodyPr spcFirstLastPara="1" wrap="square" lIns="91425" tIns="45700" rIns="91425" bIns="45700" anchor="t" anchorCtr="0">
            <a:noAutofit/>
          </a:bodyPr>
          <a:lstStyle/>
          <a:p>
            <a:pPr lvl="0">
              <a:lnSpc>
                <a:spcPct val="136842"/>
              </a:lnSpc>
              <a:buClr>
                <a:schemeClr val="dk1"/>
              </a:buClr>
            </a:pPr>
            <a:r>
              <a:rPr lang="en-US" sz="1900" dirty="0">
                <a:solidFill>
                  <a:schemeClr val="dk1"/>
                </a:solidFill>
                <a:latin typeface="Calibri"/>
                <a:ea typeface="Calibri"/>
                <a:cs typeface="Calibri"/>
                <a:sym typeface="Calibri"/>
              </a:rPr>
              <a:t>Marianne de Wolff </a:t>
            </a:r>
            <a:r>
              <a:rPr lang="en-US" sz="1900" dirty="0" err="1">
                <a:solidFill>
                  <a:schemeClr val="dk1"/>
                </a:solidFill>
                <a:latin typeface="Calibri"/>
                <a:ea typeface="Calibri"/>
                <a:cs typeface="Calibri"/>
                <a:sym typeface="Calibri"/>
              </a:rPr>
              <a:t>en</a:t>
            </a:r>
            <a:r>
              <a:rPr lang="en-US" sz="1900" dirty="0">
                <a:solidFill>
                  <a:schemeClr val="dk1"/>
                </a:solidFill>
                <a:latin typeface="Calibri"/>
                <a:ea typeface="Calibri"/>
                <a:cs typeface="Calibri"/>
                <a:sym typeface="Calibri"/>
              </a:rPr>
              <a:t> Caren Lanting</a:t>
            </a:r>
            <a:endParaRPr sz="1800" b="0" i="0" u="none" strike="noStrike" cap="none" dirty="0">
              <a:solidFill>
                <a:schemeClr val="dk1"/>
              </a:solidFill>
              <a:latin typeface="Arial"/>
              <a:ea typeface="Arial"/>
              <a:cs typeface="Arial"/>
              <a:sym typeface="Arial"/>
            </a:endParaRPr>
          </a:p>
          <a:p>
            <a:pPr marL="0" marR="0" lvl="0" indent="0" algn="l" rtl="0">
              <a:lnSpc>
                <a:spcPct val="136842"/>
              </a:lnSpc>
              <a:spcBef>
                <a:spcPts val="380"/>
              </a:spcBef>
              <a:spcAft>
                <a:spcPts val="0"/>
              </a:spcAft>
              <a:buClr>
                <a:schemeClr val="dk1"/>
              </a:buClr>
              <a:buFont typeface="Calibri"/>
              <a:buNone/>
            </a:pPr>
            <a:r>
              <a:rPr lang="en-US" sz="1900" b="0" i="0" u="none" strike="noStrike" cap="none" dirty="0" err="1">
                <a:solidFill>
                  <a:schemeClr val="dk1"/>
                </a:solidFill>
                <a:latin typeface="Calibri"/>
                <a:ea typeface="Calibri"/>
                <a:cs typeface="Calibri"/>
                <a:sym typeface="Calibri"/>
              </a:rPr>
              <a:t>Maart</a:t>
            </a:r>
            <a:r>
              <a:rPr lang="en-US" sz="1900" b="0" i="0" u="none" strike="noStrike" cap="none" dirty="0">
                <a:solidFill>
                  <a:schemeClr val="dk1"/>
                </a:solidFill>
                <a:latin typeface="Calibri"/>
                <a:ea typeface="Calibri"/>
                <a:cs typeface="Calibri"/>
                <a:sym typeface="Calibri"/>
              </a:rPr>
              <a:t> 2021</a:t>
            </a: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dirty="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16D55-0E2B-4269-AEB3-18C231907AC5}"/>
              </a:ext>
            </a:extLst>
          </p:cNvPr>
          <p:cNvSpPr>
            <a:spLocks noGrp="1"/>
          </p:cNvSpPr>
          <p:nvPr>
            <p:ph type="title"/>
          </p:nvPr>
        </p:nvSpPr>
        <p:spPr>
          <a:xfrm>
            <a:off x="1547813" y="1917480"/>
            <a:ext cx="7138987" cy="409575"/>
          </a:xfrm>
        </p:spPr>
        <p:txBody>
          <a:bodyPr/>
          <a:lstStyle/>
          <a:p>
            <a:pPr indent="0">
              <a:buNone/>
            </a:pPr>
            <a:r>
              <a:rPr lang="nl-NL" b="1" dirty="0">
                <a:latin typeface="Calibri" panose="020F0502020204030204" pitchFamily="34" charset="0"/>
                <a:cs typeface="Calibri" panose="020F0502020204030204" pitchFamily="34" charset="0"/>
              </a:rPr>
              <a:t>Advies</a:t>
            </a:r>
          </a:p>
        </p:txBody>
      </p:sp>
      <p:sp>
        <p:nvSpPr>
          <p:cNvPr id="3" name="Text Placeholder 2">
            <a:extLst>
              <a:ext uri="{FF2B5EF4-FFF2-40B4-BE49-F238E27FC236}">
                <a16:creationId xmlns:a16="http://schemas.microsoft.com/office/drawing/2014/main" id="{3F3D018E-4DF5-42AE-A5C7-255664C9E2CB}"/>
              </a:ext>
            </a:extLst>
          </p:cNvPr>
          <p:cNvSpPr>
            <a:spLocks noGrp="1"/>
          </p:cNvSpPr>
          <p:nvPr>
            <p:ph type="body" idx="1"/>
          </p:nvPr>
        </p:nvSpPr>
        <p:spPr>
          <a:xfrm>
            <a:off x="1418504" y="2230582"/>
            <a:ext cx="7138987" cy="3962400"/>
          </a:xfrm>
        </p:spPr>
        <p:txBody>
          <a:bodyPr/>
          <a:lstStyle/>
          <a:p>
            <a:pPr marL="139700" indent="0">
              <a:lnSpc>
                <a:spcPct val="120000"/>
              </a:lnSpc>
              <a:buNone/>
            </a:pPr>
            <a:r>
              <a:rPr lang="nl-NL" dirty="0">
                <a:latin typeface="Calibri" panose="020F0502020204030204" pitchFamily="34" charset="0"/>
                <a:cs typeface="Calibri" panose="020F0502020204030204" pitchFamily="34" charset="0"/>
              </a:rPr>
              <a:t>Geef - als ouders daarvoor open staan - aan de hand van observaties en wat de ouder(s) vertellen voorlichting over de ontwikkeling van de ouder-kindrelatie, en </a:t>
            </a:r>
            <a:r>
              <a:rPr lang="nl-NL" b="1" dirty="0">
                <a:latin typeface="Calibri" panose="020F0502020204030204" pitchFamily="34" charset="0"/>
                <a:cs typeface="Calibri" panose="020F0502020204030204" pitchFamily="34" charset="0"/>
              </a:rPr>
              <a:t>tips</a:t>
            </a:r>
            <a:r>
              <a:rPr lang="nl-NL" dirty="0">
                <a:latin typeface="Calibri" panose="020F0502020204030204" pitchFamily="34" charset="0"/>
                <a:cs typeface="Calibri" panose="020F0502020204030204" pitchFamily="34" charset="0"/>
              </a:rPr>
              <a:t> om de relatie te versterken, zoals… </a:t>
            </a:r>
          </a:p>
          <a:p>
            <a:pPr marL="1054100" lvl="1" indent="-457200">
              <a:buFont typeface="+mj-lt"/>
              <a:buAutoNum type="alphaLcParenR"/>
            </a:pPr>
            <a:r>
              <a:rPr lang="nl-NL" dirty="0">
                <a:latin typeface="Calibri" panose="020F0502020204030204" pitchFamily="34" charset="0"/>
                <a:cs typeface="Calibri" panose="020F0502020204030204" pitchFamily="34" charset="0"/>
              </a:rPr>
              <a:t>Kijk en luister goed naar je kind </a:t>
            </a:r>
          </a:p>
          <a:p>
            <a:pPr marL="1054100" lvl="1" indent="-457200">
              <a:buFont typeface="+mj-lt"/>
              <a:buAutoNum type="alphaLcParenR"/>
            </a:pPr>
            <a:r>
              <a:rPr lang="nl-NL" dirty="0">
                <a:latin typeface="Calibri" panose="020F0502020204030204" pitchFamily="34" charset="0"/>
                <a:cs typeface="Calibri" panose="020F0502020204030204" pitchFamily="34" charset="0"/>
              </a:rPr>
              <a:t>Toon oprechte belangstelling voor je kind</a:t>
            </a:r>
          </a:p>
          <a:p>
            <a:pPr marL="1054100" lvl="1" indent="-457200">
              <a:buFont typeface="+mj-lt"/>
              <a:buAutoNum type="alphaLcParenR"/>
            </a:pPr>
            <a:r>
              <a:rPr lang="nl-NL" dirty="0">
                <a:latin typeface="Calibri" panose="020F0502020204030204" pitchFamily="34" charset="0"/>
                <a:cs typeface="Calibri" panose="020F0502020204030204" pitchFamily="34" charset="0"/>
              </a:rPr>
              <a:t>Benoem wat hij/zij met zijn gedrag laat zien en benoem zijn/haar emoties </a:t>
            </a:r>
          </a:p>
          <a:p>
            <a:pPr marL="1054100" lvl="1" indent="-457200">
              <a:buFont typeface="+mj-lt"/>
              <a:buAutoNum type="alphaLcParenR"/>
            </a:pPr>
            <a:r>
              <a:rPr lang="nl-NL" dirty="0">
                <a:latin typeface="Calibri" panose="020F0502020204030204" pitchFamily="34" charset="0"/>
                <a:cs typeface="Calibri" panose="020F0502020204030204" pitchFamily="34" charset="0"/>
              </a:rPr>
              <a:t>Geef hem/haar je volle aandacht </a:t>
            </a:r>
          </a:p>
          <a:p>
            <a:pPr marL="1054100" lvl="1" indent="-457200">
              <a:buFont typeface="+mj-lt"/>
              <a:buAutoNum type="alphaLcParenR"/>
            </a:pPr>
            <a:r>
              <a:rPr lang="nl-NL" dirty="0">
                <a:latin typeface="Calibri" panose="020F0502020204030204" pitchFamily="34" charset="0"/>
                <a:cs typeface="Calibri" panose="020F0502020204030204" pitchFamily="34" charset="0"/>
              </a:rPr>
              <a:t>Neem de tijd om gezamenlijke activiteiten te ondernemen </a:t>
            </a:r>
          </a:p>
          <a:p>
            <a:endParaRPr lang="nl-NL" dirty="0"/>
          </a:p>
        </p:txBody>
      </p:sp>
      <p:pic>
        <p:nvPicPr>
          <p:cNvPr id="5" name="Picture 4">
            <a:extLst>
              <a:ext uri="{FF2B5EF4-FFF2-40B4-BE49-F238E27FC236}">
                <a16:creationId xmlns:a16="http://schemas.microsoft.com/office/drawing/2014/main" id="{D20B462F-0575-43EC-8CE7-8BE0348198D9}"/>
              </a:ext>
            </a:extLst>
          </p:cNvPr>
          <p:cNvPicPr>
            <a:picLocks noChangeAspect="1"/>
          </p:cNvPicPr>
          <p:nvPr/>
        </p:nvPicPr>
        <p:blipFill>
          <a:blip r:embed="rId2"/>
          <a:stretch>
            <a:fillRect/>
          </a:stretch>
        </p:blipFill>
        <p:spPr>
          <a:xfrm>
            <a:off x="5565648" y="245271"/>
            <a:ext cx="3121152" cy="2081784"/>
          </a:xfrm>
          <a:prstGeom prst="rect">
            <a:avLst/>
          </a:prstGeom>
        </p:spPr>
      </p:pic>
    </p:spTree>
    <p:extLst>
      <p:ext uri="{BB962C8B-B14F-4D97-AF65-F5344CB8AC3E}">
        <p14:creationId xmlns:p14="http://schemas.microsoft.com/office/powerpoint/2010/main" val="227037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2"/>
          <p:cNvSpPr txBox="1"/>
          <p:nvPr/>
        </p:nvSpPr>
        <p:spPr>
          <a:xfrm>
            <a:off x="1547812" y="1726334"/>
            <a:ext cx="7138987" cy="4095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Font typeface="Calibri"/>
              <a:buNone/>
            </a:pPr>
            <a:r>
              <a:rPr lang="en-US" sz="1900" b="1" i="0" u="none" strike="noStrike" cap="none">
                <a:solidFill>
                  <a:schemeClr val="dk2"/>
                </a:solidFill>
                <a:latin typeface="Calibri"/>
                <a:ea typeface="Calibri"/>
                <a:cs typeface="Calibri"/>
                <a:sym typeface="Calibri"/>
              </a:rPr>
              <a:t>Signalering</a:t>
            </a:r>
            <a:endParaRPr sz="1800" b="0" i="0" u="none" strike="noStrike" cap="none">
              <a:solidFill>
                <a:schemeClr val="dk1"/>
              </a:solidFill>
              <a:latin typeface="Arial"/>
              <a:ea typeface="Arial"/>
              <a:cs typeface="Arial"/>
              <a:sym typeface="Arial"/>
            </a:endParaRPr>
          </a:p>
        </p:txBody>
      </p:sp>
      <p:sp>
        <p:nvSpPr>
          <p:cNvPr id="71" name="Google Shape;71;p12"/>
          <p:cNvSpPr txBox="1"/>
          <p:nvPr/>
        </p:nvSpPr>
        <p:spPr>
          <a:xfrm>
            <a:off x="1547811" y="2043545"/>
            <a:ext cx="7138987" cy="3962400"/>
          </a:xfrm>
          <a:prstGeom prst="rect">
            <a:avLst/>
          </a:prstGeom>
          <a:noFill/>
          <a:ln>
            <a:noFill/>
          </a:ln>
        </p:spPr>
        <p:txBody>
          <a:bodyPr spcFirstLastPara="1" wrap="square" lIns="91425" tIns="45700" rIns="91425" bIns="45700" anchor="t" anchorCtr="0">
            <a:noAutofit/>
          </a:bodyPr>
          <a:lstStyle/>
          <a:p>
            <a:pPr lvl="0">
              <a:lnSpc>
                <a:spcPct val="120000"/>
              </a:lnSpc>
              <a:spcBef>
                <a:spcPts val="380"/>
              </a:spcBef>
              <a:buClr>
                <a:schemeClr val="dk1"/>
              </a:buClr>
            </a:pPr>
            <a:r>
              <a:rPr lang="nl-NL" sz="1900" dirty="0">
                <a:solidFill>
                  <a:schemeClr val="dk1"/>
                </a:solidFill>
                <a:latin typeface="Calibri"/>
                <a:ea typeface="Calibri"/>
                <a:cs typeface="Calibri"/>
                <a:sym typeface="Calibri"/>
              </a:rPr>
              <a:t>Maak een inschatting van de gehechtheidsrelatie</a:t>
            </a:r>
          </a:p>
          <a:p>
            <a:pPr marL="342900" lvl="4" indent="-342900">
              <a:spcBef>
                <a:spcPts val="380"/>
              </a:spcBef>
              <a:buClr>
                <a:schemeClr val="dk1"/>
              </a:buClr>
              <a:buFont typeface="Arial" panose="020B0604020202020204" pitchFamily="34" charset="0"/>
              <a:buChar char="•"/>
            </a:pPr>
            <a:r>
              <a:rPr lang="nl-NL" sz="1600" dirty="0">
                <a:solidFill>
                  <a:schemeClr val="dk1"/>
                </a:solidFill>
                <a:latin typeface="Calibri"/>
                <a:ea typeface="Calibri"/>
                <a:cs typeface="Calibri"/>
                <a:sym typeface="Calibri"/>
              </a:rPr>
              <a:t>Let op signalen die kunnen wijzen op een veilige, een onveilige of een problematische gehechtheidsrelatie. </a:t>
            </a:r>
          </a:p>
          <a:p>
            <a:pPr lvl="0">
              <a:lnSpc>
                <a:spcPct val="120000"/>
              </a:lnSpc>
              <a:spcBef>
                <a:spcPts val="380"/>
              </a:spcBef>
              <a:buClr>
                <a:schemeClr val="dk1"/>
              </a:buClr>
            </a:pPr>
            <a:endParaRPr lang="nl-NL" sz="1900" dirty="0">
              <a:solidFill>
                <a:schemeClr val="dk1"/>
              </a:solidFill>
              <a:latin typeface="Calibri"/>
              <a:ea typeface="Calibri"/>
              <a:cs typeface="Calibri"/>
              <a:sym typeface="Calibri"/>
            </a:endParaRPr>
          </a:p>
          <a:p>
            <a:pPr>
              <a:buClr>
                <a:schemeClr val="dk1"/>
              </a:buClr>
            </a:pPr>
            <a:r>
              <a:rPr lang="nl-NL" sz="1900" dirty="0">
                <a:solidFill>
                  <a:schemeClr val="dk1"/>
                </a:solidFill>
                <a:latin typeface="Calibri"/>
                <a:ea typeface="Calibri"/>
                <a:cs typeface="Calibri"/>
                <a:sym typeface="Calibri"/>
              </a:rPr>
              <a:t>Bespreek signalen van een problematische gehechtheidsrelatie door aan te sluiten bij observaties en wat de ouder vertelt.                                                                                         </a:t>
            </a:r>
            <a:r>
              <a:rPr lang="nl-NL" sz="1600" dirty="0">
                <a:solidFill>
                  <a:schemeClr val="dk1"/>
                </a:solidFill>
                <a:latin typeface="Calibri"/>
                <a:cs typeface="Calibri"/>
                <a:sym typeface="Calibri"/>
              </a:rPr>
              <a:t>Behulpzame instrumenten bij het bespreken: </a:t>
            </a:r>
          </a:p>
          <a:p>
            <a:pPr marL="342900" lvl="0" indent="-342900">
              <a:spcBef>
                <a:spcPts val="380"/>
              </a:spcBef>
              <a:buClr>
                <a:schemeClr val="dk1"/>
              </a:buClr>
              <a:buFont typeface="Arial" panose="020B0604020202020204" pitchFamily="34" charset="0"/>
              <a:buChar char="•"/>
            </a:pPr>
            <a:r>
              <a:rPr lang="nl-NL" sz="1600" dirty="0">
                <a:solidFill>
                  <a:schemeClr val="dk1"/>
                </a:solidFill>
                <a:latin typeface="Calibri"/>
                <a:ea typeface="Calibri"/>
                <a:cs typeface="Calibri"/>
                <a:sym typeface="Calibri"/>
              </a:rPr>
              <a:t>Gespreksleidraad uit de Richtlijn (zie werkkaart);</a:t>
            </a:r>
          </a:p>
          <a:p>
            <a:pPr marL="342900" lvl="0" indent="-342900">
              <a:spcBef>
                <a:spcPts val="380"/>
              </a:spcBef>
              <a:buClr>
                <a:schemeClr val="dk1"/>
              </a:buClr>
              <a:buFont typeface="Arial" panose="020B0604020202020204" pitchFamily="34" charset="0"/>
              <a:buChar char="•"/>
            </a:pPr>
            <a:r>
              <a:rPr lang="nl-NL" sz="1600" dirty="0">
                <a:solidFill>
                  <a:schemeClr val="dk1"/>
                </a:solidFill>
                <a:latin typeface="Calibri"/>
                <a:ea typeface="Calibri"/>
                <a:cs typeface="Calibri"/>
                <a:sym typeface="Calibri"/>
              </a:rPr>
              <a:t>De informatiekaart van Babykennis;</a:t>
            </a:r>
          </a:p>
          <a:p>
            <a:pPr marL="342900" lvl="0" indent="-342900">
              <a:spcBef>
                <a:spcPts val="380"/>
              </a:spcBef>
              <a:buClr>
                <a:schemeClr val="dk1"/>
              </a:buClr>
              <a:buFont typeface="Arial" panose="020B0604020202020204" pitchFamily="34" charset="0"/>
              <a:buChar char="•"/>
            </a:pPr>
            <a:r>
              <a:rPr lang="nl-NL" sz="1600" dirty="0">
                <a:solidFill>
                  <a:schemeClr val="dk1"/>
                </a:solidFill>
                <a:latin typeface="Calibri"/>
                <a:ea typeface="Calibri"/>
                <a:cs typeface="Calibri"/>
                <a:sym typeface="Calibri"/>
              </a:rPr>
              <a:t>De infosheet ‘Gehechtheidsrelaties’ van Basic Trust;</a:t>
            </a:r>
          </a:p>
          <a:p>
            <a:pPr marL="342900" lvl="0" indent="-342900">
              <a:spcBef>
                <a:spcPts val="380"/>
              </a:spcBef>
              <a:buClr>
                <a:schemeClr val="dk1"/>
              </a:buClr>
              <a:buFont typeface="Arial" panose="020B0604020202020204" pitchFamily="34" charset="0"/>
              <a:buChar char="•"/>
            </a:pPr>
            <a:r>
              <a:rPr lang="nl-NL" sz="1600" dirty="0">
                <a:solidFill>
                  <a:schemeClr val="dk1"/>
                </a:solidFill>
                <a:latin typeface="Calibri"/>
                <a:ea typeface="Calibri"/>
                <a:cs typeface="Calibri"/>
                <a:sym typeface="Calibri"/>
              </a:rPr>
              <a:t>De LSVG of de ARI-CP (2-5), bij oudere kinderen AISI (6-12). </a:t>
            </a:r>
          </a:p>
          <a:p>
            <a:pPr marL="0" marR="0" lvl="0" indent="0" algn="l" rtl="0">
              <a:lnSpc>
                <a:spcPct val="136842"/>
              </a:lnSpc>
              <a:spcBef>
                <a:spcPts val="380"/>
              </a:spcBef>
              <a:spcAft>
                <a:spcPts val="0"/>
              </a:spcAft>
              <a:buClr>
                <a:schemeClr val="dk1"/>
              </a:buClr>
              <a:buFont typeface="Calibri"/>
              <a:buNone/>
            </a:pPr>
            <a:r>
              <a:rPr lang="en-US" sz="19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Arial"/>
              <a:ea typeface="Arial"/>
              <a:cs typeface="Arial"/>
              <a:sym typeface="Arial"/>
            </a:endParaRPr>
          </a:p>
        </p:txBody>
      </p:sp>
      <p:sp>
        <p:nvSpPr>
          <p:cNvPr id="72" name="Google Shape;72;p12"/>
          <p:cNvSpPr txBox="1"/>
          <p:nvPr/>
        </p:nvSpPr>
        <p:spPr>
          <a:xfrm>
            <a:off x="6705600" y="6553200"/>
            <a:ext cx="1981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A08241"/>
              </a:buClr>
              <a:buFont typeface="Calibri"/>
              <a:buNone/>
            </a:pPr>
            <a:r>
              <a:rPr lang="en-US" sz="1000" b="0" i="0" u="none" strike="noStrike" cap="none">
                <a:solidFill>
                  <a:srgbClr val="A08241"/>
                </a:solidFill>
                <a:latin typeface="Calibri"/>
                <a:ea typeface="Calibri"/>
                <a:cs typeface="Calibri"/>
                <a:sym typeface="Calibri"/>
              </a:rPr>
              <a:t>*</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3"/>
          <p:cNvSpPr txBox="1"/>
          <p:nvPr/>
        </p:nvSpPr>
        <p:spPr>
          <a:xfrm>
            <a:off x="6705600" y="6553200"/>
            <a:ext cx="1981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A08241"/>
              </a:buClr>
              <a:buFont typeface="Calibri"/>
              <a:buNone/>
            </a:pPr>
            <a:r>
              <a:rPr lang="en-US" sz="1000" b="0" i="0" u="none" strike="noStrike" cap="none">
                <a:solidFill>
                  <a:srgbClr val="A08241"/>
                </a:solidFill>
                <a:latin typeface="Calibri"/>
                <a:ea typeface="Calibri"/>
                <a:cs typeface="Calibri"/>
                <a:sym typeface="Calibri"/>
              </a:rPr>
              <a:t>*</a:t>
            </a:r>
            <a:endParaRPr sz="1800" b="0" i="0" u="none" strike="noStrike" cap="none">
              <a:solidFill>
                <a:schemeClr val="dk1"/>
              </a:solidFill>
              <a:latin typeface="Arial"/>
              <a:ea typeface="Arial"/>
              <a:cs typeface="Arial"/>
              <a:sym typeface="Arial"/>
            </a:endParaRPr>
          </a:p>
        </p:txBody>
      </p:sp>
      <p:sp>
        <p:nvSpPr>
          <p:cNvPr id="78" name="Google Shape;78;p13"/>
          <p:cNvSpPr txBox="1"/>
          <p:nvPr/>
        </p:nvSpPr>
        <p:spPr>
          <a:xfrm>
            <a:off x="1098602" y="987425"/>
            <a:ext cx="7468200" cy="605700"/>
          </a:xfrm>
          <a:prstGeom prst="rect">
            <a:avLst/>
          </a:prstGeom>
          <a:noFill/>
          <a:ln>
            <a:noFill/>
          </a:ln>
        </p:spPr>
        <p:txBody>
          <a:bodyPr spcFirstLastPara="1" wrap="square" lIns="91425" tIns="45700" rIns="91425" bIns="45700" anchor="t" anchorCtr="0">
            <a:noAutofit/>
          </a:bodyPr>
          <a:lstStyle/>
          <a:p>
            <a:pPr marL="0" lvl="0" indent="0" algn="l" rtl="0">
              <a:lnSpc>
                <a:spcPct val="136842"/>
              </a:lnSpc>
              <a:spcBef>
                <a:spcPts val="380"/>
              </a:spcBef>
              <a:spcAft>
                <a:spcPts val="0"/>
              </a:spcAft>
              <a:buClr>
                <a:schemeClr val="dk1"/>
              </a:buClr>
              <a:buFont typeface="Calibri"/>
              <a:buNone/>
            </a:pPr>
            <a:r>
              <a:rPr lang="en-US" sz="1900" b="1" dirty="0">
                <a:solidFill>
                  <a:schemeClr val="dk1"/>
                </a:solidFill>
                <a:latin typeface="Calibri"/>
                <a:ea typeface="Calibri"/>
                <a:cs typeface="Calibri"/>
                <a:sym typeface="Calibri"/>
              </a:rPr>
              <a:t>Casus Daan, 4 </a:t>
            </a:r>
            <a:r>
              <a:rPr lang="en-US" sz="1900" b="1" dirty="0" err="1">
                <a:solidFill>
                  <a:schemeClr val="dk1"/>
                </a:solidFill>
                <a:latin typeface="Calibri"/>
                <a:ea typeface="Calibri"/>
                <a:cs typeface="Calibri"/>
                <a:sym typeface="Calibri"/>
              </a:rPr>
              <a:t>maanden</a:t>
            </a:r>
            <a:r>
              <a:rPr lang="en-US" sz="1900" b="1" dirty="0">
                <a:solidFill>
                  <a:schemeClr val="dk1"/>
                </a:solidFill>
                <a:latin typeface="Calibri"/>
                <a:ea typeface="Calibri"/>
                <a:cs typeface="Calibri"/>
                <a:sym typeface="Calibri"/>
              </a:rPr>
              <a:t> oud</a:t>
            </a:r>
            <a:r>
              <a:rPr lang="en-US" sz="1800" b="1" dirty="0">
                <a:solidFill>
                  <a:schemeClr val="dk1"/>
                </a:solidFill>
              </a:rPr>
              <a:t> </a:t>
            </a:r>
            <a:endParaRPr sz="1900" b="1" dirty="0">
              <a:solidFill>
                <a:schemeClr val="dk2"/>
              </a:solidFill>
              <a:latin typeface="Calibri"/>
              <a:ea typeface="Calibri"/>
              <a:cs typeface="Calibri"/>
              <a:sym typeface="Calibri"/>
            </a:endParaRPr>
          </a:p>
        </p:txBody>
      </p:sp>
      <p:sp>
        <p:nvSpPr>
          <p:cNvPr id="79" name="Google Shape;79;p13"/>
          <p:cNvSpPr txBox="1"/>
          <p:nvPr/>
        </p:nvSpPr>
        <p:spPr>
          <a:xfrm>
            <a:off x="1098602" y="1399311"/>
            <a:ext cx="7468200" cy="3766200"/>
          </a:xfrm>
          <a:prstGeom prst="rect">
            <a:avLst/>
          </a:prstGeom>
          <a:noFill/>
          <a:ln>
            <a:noFill/>
          </a:ln>
        </p:spPr>
        <p:txBody>
          <a:bodyPr spcFirstLastPara="1" wrap="square" lIns="91425" tIns="45700" rIns="91425" bIns="45700" anchor="t" anchorCtr="0">
            <a:noAutofit/>
          </a:bodyPr>
          <a:lstStyle/>
          <a:p>
            <a:pPr lvl="0">
              <a:spcBef>
                <a:spcPts val="380"/>
              </a:spcBef>
              <a:buClr>
                <a:schemeClr val="dk1"/>
              </a:buClr>
            </a:pPr>
            <a:r>
              <a:rPr lang="nl-NL" sz="1600" dirty="0">
                <a:solidFill>
                  <a:schemeClr val="dk1"/>
                </a:solidFill>
                <a:latin typeface="Calibri" panose="020F0502020204030204" pitchFamily="34" charset="0"/>
                <a:cs typeface="Calibri" panose="020F0502020204030204" pitchFamily="34" charset="0"/>
              </a:rPr>
              <a:t>Daan is het 1</a:t>
            </a:r>
            <a:r>
              <a:rPr lang="nl-NL" sz="1600" baseline="30000" dirty="0">
                <a:solidFill>
                  <a:schemeClr val="dk1"/>
                </a:solidFill>
                <a:latin typeface="Calibri" panose="020F0502020204030204" pitchFamily="34" charset="0"/>
                <a:cs typeface="Calibri" panose="020F0502020204030204" pitchFamily="34" charset="0"/>
              </a:rPr>
              <a:t>e</a:t>
            </a:r>
            <a:r>
              <a:rPr lang="nl-NL" sz="1600" dirty="0">
                <a:solidFill>
                  <a:schemeClr val="dk1"/>
                </a:solidFill>
                <a:latin typeface="Calibri" panose="020F0502020204030204" pitchFamily="34" charset="0"/>
                <a:cs typeface="Calibri" panose="020F0502020204030204" pitchFamily="34" charset="0"/>
              </a:rPr>
              <a:t> kind in het gezin en huilt volgens zijn ouders veel. Ouders zijn bezorgd. Door het vele huilen slaapt Daan weinig en drinkt hij niet altijd goed. Daan is wat kleiner en lichter dan gemiddeld. Tijdens het contact is Daan wakker en actief, hij glimlacht naar jou. Hij zoekt ook de blik en aandacht van zijn ouders. Wanneer je Daan wilt onderzoeken gaat hij hard huilen.</a:t>
            </a:r>
          </a:p>
          <a:p>
            <a:pPr lvl="0">
              <a:spcBef>
                <a:spcPts val="380"/>
              </a:spcBef>
              <a:buClr>
                <a:schemeClr val="dk1"/>
              </a:buClr>
            </a:pPr>
            <a:r>
              <a:rPr lang="nl-NL" sz="1600" dirty="0">
                <a:solidFill>
                  <a:schemeClr val="bg2"/>
                </a:solidFill>
                <a:latin typeface="Calibri" panose="020F0502020204030204" pitchFamily="34" charset="0"/>
                <a:cs typeface="Calibri" panose="020F0502020204030204" pitchFamily="34" charset="0"/>
              </a:rPr>
              <a:t>O.b.v. de richtlijn kunnen de volgende aanbevelingen worden gedaan:</a:t>
            </a:r>
          </a:p>
          <a:p>
            <a:pPr marL="285750" lvl="0" indent="-285750">
              <a:spcBef>
                <a:spcPts val="380"/>
              </a:spcBef>
              <a:buClr>
                <a:schemeClr val="dk1"/>
              </a:buClr>
              <a:buFont typeface="Arial" panose="020B0604020202020204" pitchFamily="34" charset="0"/>
              <a:buChar char="•"/>
            </a:pPr>
            <a:r>
              <a:rPr lang="nl-NL" sz="1500" dirty="0">
                <a:solidFill>
                  <a:srgbClr val="896D2F"/>
                </a:solidFill>
                <a:latin typeface="Calibri" panose="020F0502020204030204" pitchFamily="34" charset="0"/>
                <a:cs typeface="Calibri" panose="020F0502020204030204" pitchFamily="34" charset="0"/>
              </a:rPr>
              <a:t>Vestig de aandacht van de ouders en op de vele positieve signalen die Daan geeft (aankijken en glimlachen). Door dit te benadrukken stimuleer je het zelfvertrouwen van de ouders.</a:t>
            </a:r>
          </a:p>
          <a:p>
            <a:pPr marL="285750" lvl="0" indent="-285750">
              <a:spcBef>
                <a:spcPts val="380"/>
              </a:spcBef>
              <a:buClr>
                <a:schemeClr val="dk1"/>
              </a:buClr>
              <a:buFont typeface="Arial" panose="020B0604020202020204" pitchFamily="34" charset="0"/>
              <a:buChar char="•"/>
            </a:pPr>
            <a:r>
              <a:rPr lang="nl-NL" sz="1500" dirty="0">
                <a:solidFill>
                  <a:srgbClr val="896D2F"/>
                </a:solidFill>
                <a:latin typeface="Calibri" panose="020F0502020204030204" pitchFamily="34" charset="0"/>
                <a:cs typeface="Calibri" panose="020F0502020204030204" pitchFamily="34" charset="0"/>
              </a:rPr>
              <a:t>Nodig de ouders uit om te reflecteren op hun band met Daan: “</a:t>
            </a:r>
            <a:r>
              <a:rPr lang="nl-NL" sz="1500" i="1" dirty="0">
                <a:solidFill>
                  <a:srgbClr val="896D2F"/>
                </a:solidFill>
                <a:latin typeface="Calibri" panose="020F0502020204030204" pitchFamily="34" charset="0"/>
                <a:cs typeface="Calibri" panose="020F0502020204030204" pitchFamily="34" charset="0"/>
              </a:rPr>
              <a:t>Hoe zouden jullie als ouders Daan omschrijven?</a:t>
            </a:r>
            <a:r>
              <a:rPr lang="nl-NL" sz="1500" dirty="0">
                <a:solidFill>
                  <a:srgbClr val="896D2F"/>
                </a:solidFill>
                <a:latin typeface="Calibri" panose="020F0502020204030204" pitchFamily="34" charset="0"/>
                <a:cs typeface="Calibri" panose="020F0502020204030204" pitchFamily="34" charset="0"/>
              </a:rPr>
              <a:t>”</a:t>
            </a:r>
          </a:p>
          <a:p>
            <a:pPr marL="285750" lvl="0" indent="-285750">
              <a:spcBef>
                <a:spcPts val="380"/>
              </a:spcBef>
              <a:buClr>
                <a:schemeClr val="dk1"/>
              </a:buClr>
              <a:buFont typeface="Arial" panose="020B0604020202020204" pitchFamily="34" charset="0"/>
              <a:buChar char="•"/>
            </a:pPr>
            <a:r>
              <a:rPr lang="nl-NL" sz="1500" dirty="0">
                <a:solidFill>
                  <a:srgbClr val="896D2F"/>
                </a:solidFill>
                <a:latin typeface="Calibri" panose="020F0502020204030204" pitchFamily="34" charset="0"/>
                <a:cs typeface="Calibri" panose="020F0502020204030204" pitchFamily="34" charset="0"/>
              </a:rPr>
              <a:t>Geef aandacht aan mogelijke belemmeringen/ problemen die de ouders ervaren in het ouderschap. </a:t>
            </a:r>
          </a:p>
          <a:p>
            <a:pPr marL="285750" lvl="0" indent="-285750">
              <a:spcBef>
                <a:spcPts val="380"/>
              </a:spcBef>
              <a:buClr>
                <a:schemeClr val="dk1"/>
              </a:buClr>
              <a:buFont typeface="Arial" panose="020B0604020202020204" pitchFamily="34" charset="0"/>
              <a:buChar char="•"/>
            </a:pPr>
            <a:r>
              <a:rPr lang="nl-NL" sz="1500" dirty="0">
                <a:solidFill>
                  <a:srgbClr val="896D2F"/>
                </a:solidFill>
                <a:latin typeface="Calibri" panose="020F0502020204030204" pitchFamily="34" charset="0"/>
                <a:cs typeface="Calibri" panose="020F0502020204030204" pitchFamily="34" charset="0"/>
              </a:rPr>
              <a:t>Bied ruimte aan emoties/zorgen/twijfels van ouders. Toon begrip en neem de ouders serieus. </a:t>
            </a:r>
          </a:p>
          <a:p>
            <a:pPr marL="285750" lvl="0" indent="-285750">
              <a:spcBef>
                <a:spcPts val="380"/>
              </a:spcBef>
              <a:buClr>
                <a:schemeClr val="dk1"/>
              </a:buClr>
              <a:buFont typeface="Arial" panose="020B0604020202020204" pitchFamily="34" charset="0"/>
              <a:buChar char="•"/>
            </a:pPr>
            <a:r>
              <a:rPr lang="nl-NL" sz="1500" dirty="0">
                <a:solidFill>
                  <a:srgbClr val="896D2F"/>
                </a:solidFill>
                <a:latin typeface="Calibri" panose="020F0502020204030204" pitchFamily="34" charset="0"/>
                <a:cs typeface="Calibri" panose="020F0502020204030204" pitchFamily="34" charset="0"/>
              </a:rPr>
              <a:t>Je kunt de ouders vertellen dat er verschil is in temperament tussen kinderen. Daan lijkt een wat pittiger temperament te hebben.</a:t>
            </a:r>
          </a:p>
          <a:p>
            <a:pPr marL="285750" lvl="0" indent="-285750">
              <a:spcBef>
                <a:spcPts val="380"/>
              </a:spcBef>
              <a:buClr>
                <a:schemeClr val="dk1"/>
              </a:buClr>
              <a:buFont typeface="Arial" panose="020B0604020202020204" pitchFamily="34" charset="0"/>
              <a:buChar char="•"/>
            </a:pPr>
            <a:r>
              <a:rPr lang="nl-NL" sz="1500" dirty="0">
                <a:solidFill>
                  <a:srgbClr val="896D2F"/>
                </a:solidFill>
                <a:latin typeface="Calibri" panose="020F0502020204030204" pitchFamily="34" charset="0"/>
                <a:cs typeface="Calibri" panose="020F0502020204030204" pitchFamily="34" charset="0"/>
              </a:rPr>
              <a:t>Vraag de ouders of zij behoefte zouden hebben aan ondersteuning, zo ja waarbij</a:t>
            </a:r>
            <a:r>
              <a:rPr lang="nl-NL" sz="1500" dirty="0">
                <a:solidFill>
                  <a:srgbClr val="B7933F"/>
                </a:solidFill>
                <a:latin typeface="Calibri" panose="020F0502020204030204" pitchFamily="34" charset="0"/>
                <a:cs typeface="Calibri" panose="020F0502020204030204" pitchFamily="34" charset="0"/>
              </a:rPr>
              <a:t>. </a:t>
            </a:r>
          </a:p>
          <a:p>
            <a:pPr lvl="0">
              <a:lnSpc>
                <a:spcPct val="136842"/>
              </a:lnSpc>
              <a:spcBef>
                <a:spcPts val="380"/>
              </a:spcBef>
              <a:buClr>
                <a:schemeClr val="dk1"/>
              </a:buClr>
            </a:pPr>
            <a:endParaRPr sz="1800" b="0" i="0" u="none" strike="noStrike" cap="none" dirty="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3"/>
          <p:cNvSpPr txBox="1"/>
          <p:nvPr/>
        </p:nvSpPr>
        <p:spPr>
          <a:xfrm>
            <a:off x="6705600" y="6553200"/>
            <a:ext cx="1981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A08241"/>
              </a:buClr>
              <a:buFont typeface="Calibri"/>
              <a:buNone/>
            </a:pPr>
            <a:r>
              <a:rPr lang="en-US" sz="1000" b="0" i="0" u="none" strike="noStrike" cap="none">
                <a:solidFill>
                  <a:srgbClr val="A08241"/>
                </a:solidFill>
                <a:latin typeface="Calibri"/>
                <a:ea typeface="Calibri"/>
                <a:cs typeface="Calibri"/>
                <a:sym typeface="Calibri"/>
              </a:rPr>
              <a:t>*</a:t>
            </a:r>
            <a:endParaRPr sz="1800" b="0" i="0" u="none" strike="noStrike" cap="none">
              <a:solidFill>
                <a:schemeClr val="dk1"/>
              </a:solidFill>
              <a:latin typeface="Arial"/>
              <a:ea typeface="Arial"/>
              <a:cs typeface="Arial"/>
              <a:sym typeface="Arial"/>
            </a:endParaRPr>
          </a:p>
        </p:txBody>
      </p:sp>
      <p:sp>
        <p:nvSpPr>
          <p:cNvPr id="78" name="Google Shape;78;p13"/>
          <p:cNvSpPr txBox="1"/>
          <p:nvPr/>
        </p:nvSpPr>
        <p:spPr>
          <a:xfrm>
            <a:off x="1098602" y="1075603"/>
            <a:ext cx="7468200" cy="605700"/>
          </a:xfrm>
          <a:prstGeom prst="rect">
            <a:avLst/>
          </a:prstGeom>
          <a:noFill/>
          <a:ln>
            <a:noFill/>
          </a:ln>
        </p:spPr>
        <p:txBody>
          <a:bodyPr spcFirstLastPara="1" wrap="square" lIns="91425" tIns="45700" rIns="91425" bIns="45700" anchor="t" anchorCtr="0">
            <a:noAutofit/>
          </a:bodyPr>
          <a:lstStyle/>
          <a:p>
            <a:pPr marL="0" lvl="0" indent="0" algn="l" rtl="0">
              <a:lnSpc>
                <a:spcPct val="136842"/>
              </a:lnSpc>
              <a:spcBef>
                <a:spcPts val="380"/>
              </a:spcBef>
              <a:spcAft>
                <a:spcPts val="0"/>
              </a:spcAft>
              <a:buClr>
                <a:schemeClr val="dk1"/>
              </a:buClr>
              <a:buFont typeface="Calibri"/>
              <a:buNone/>
            </a:pPr>
            <a:r>
              <a:rPr lang="en-US" sz="1900" b="1" dirty="0">
                <a:solidFill>
                  <a:schemeClr val="dk1"/>
                </a:solidFill>
                <a:latin typeface="Calibri"/>
                <a:ea typeface="Calibri"/>
                <a:cs typeface="Calibri"/>
                <a:sym typeface="Calibri"/>
              </a:rPr>
              <a:t>Casus Lynn 24 </a:t>
            </a:r>
            <a:r>
              <a:rPr lang="en-US" sz="1900" b="1" dirty="0" err="1">
                <a:solidFill>
                  <a:schemeClr val="dk1"/>
                </a:solidFill>
                <a:latin typeface="Calibri"/>
                <a:ea typeface="Calibri"/>
                <a:cs typeface="Calibri"/>
                <a:sym typeface="Calibri"/>
              </a:rPr>
              <a:t>maanden</a:t>
            </a:r>
            <a:r>
              <a:rPr lang="en-US" sz="1900" b="1" dirty="0">
                <a:solidFill>
                  <a:schemeClr val="dk1"/>
                </a:solidFill>
                <a:latin typeface="Calibri"/>
                <a:ea typeface="Calibri"/>
                <a:cs typeface="Calibri"/>
                <a:sym typeface="Calibri"/>
              </a:rPr>
              <a:t> oud</a:t>
            </a:r>
            <a:endParaRPr sz="1900" b="1" dirty="0">
              <a:solidFill>
                <a:schemeClr val="dk2"/>
              </a:solidFill>
              <a:latin typeface="Calibri"/>
              <a:ea typeface="Calibri"/>
              <a:cs typeface="Calibri"/>
              <a:sym typeface="Calibri"/>
            </a:endParaRPr>
          </a:p>
        </p:txBody>
      </p:sp>
      <p:sp>
        <p:nvSpPr>
          <p:cNvPr id="79" name="Google Shape;79;p13"/>
          <p:cNvSpPr txBox="1"/>
          <p:nvPr/>
        </p:nvSpPr>
        <p:spPr>
          <a:xfrm>
            <a:off x="1098602" y="1545899"/>
            <a:ext cx="7468200" cy="4550101"/>
          </a:xfrm>
          <a:prstGeom prst="rect">
            <a:avLst/>
          </a:prstGeom>
          <a:noFill/>
          <a:ln>
            <a:noFill/>
          </a:ln>
        </p:spPr>
        <p:txBody>
          <a:bodyPr spcFirstLastPara="1" wrap="square" lIns="91425" tIns="45700" rIns="91425" bIns="45700" anchor="t" anchorCtr="0">
            <a:noAutofit/>
          </a:bodyPr>
          <a:lstStyle/>
          <a:p>
            <a:pPr lvl="0">
              <a:spcBef>
                <a:spcPts val="380"/>
              </a:spcBef>
              <a:buClr>
                <a:schemeClr val="dk1"/>
              </a:buClr>
            </a:pPr>
            <a:r>
              <a:rPr lang="nl-NL" sz="1600" dirty="0">
                <a:solidFill>
                  <a:schemeClr val="dk1"/>
                </a:solidFill>
                <a:latin typeface="Calibri" panose="020F0502020204030204" pitchFamily="34" charset="0"/>
                <a:cs typeface="Calibri" panose="020F0502020204030204" pitchFamily="34" charset="0"/>
              </a:rPr>
              <a:t>Lynn is een peuter van 2 die zich normaal ontwikkelt. Lynn heeft op de crèche veel conflicten met andere kinderen, waarbij ze slaat en bijt. Tijdens het contact zit Lynn bij haar moeder op schoot; Lynn werkt niet echt soepel mee met het VWO. Moeder is handig en weet conflicten met Lynn te voorkomen. </a:t>
            </a:r>
          </a:p>
          <a:p>
            <a:pPr lvl="0">
              <a:spcBef>
                <a:spcPts val="380"/>
              </a:spcBef>
              <a:buClr>
                <a:schemeClr val="dk1"/>
              </a:buClr>
            </a:pPr>
            <a:r>
              <a:rPr lang="nl-NL" sz="1600" dirty="0">
                <a:solidFill>
                  <a:schemeClr val="dk1"/>
                </a:solidFill>
                <a:latin typeface="Calibri" panose="020F0502020204030204" pitchFamily="34" charset="0"/>
                <a:cs typeface="Calibri" panose="020F0502020204030204" pitchFamily="34" charset="0"/>
              </a:rPr>
              <a:t>De volgende aanbevelingen kunnen worden gedaan</a:t>
            </a:r>
          </a:p>
          <a:p>
            <a:pPr marL="285750" indent="-285750" algn="just" fontAlgn="t">
              <a:lnSpc>
                <a:spcPct val="107000"/>
              </a:lnSpc>
              <a:buFont typeface="Arial" panose="020B0604020202020204" pitchFamily="34" charset="0"/>
              <a:buChar char="•"/>
            </a:pPr>
            <a:r>
              <a:rPr lang="nl-NL" sz="1600" dirty="0">
                <a:solidFill>
                  <a:srgbClr val="896D2F"/>
                </a:solidFill>
                <a:latin typeface="Calibri" panose="020F0502020204030204" pitchFamily="34" charset="0"/>
                <a:cs typeface="Calibri" panose="020F0502020204030204" pitchFamily="34" charset="0"/>
              </a:rPr>
              <a:t>Complimenteer Lynn dat ze de opdrachtjes (voor het VWO) goed gedaan heeft. </a:t>
            </a:r>
          </a:p>
          <a:p>
            <a:pPr marL="285750" indent="-285750" algn="just" fontAlgn="t">
              <a:lnSpc>
                <a:spcPct val="107000"/>
              </a:lnSpc>
              <a:buFont typeface="Arial" panose="020B0604020202020204" pitchFamily="34" charset="0"/>
              <a:buChar char="•"/>
            </a:pPr>
            <a:r>
              <a:rPr lang="nl-NL" sz="1600" dirty="0">
                <a:solidFill>
                  <a:srgbClr val="896D2F"/>
                </a:solidFill>
                <a:latin typeface="Calibri" panose="020F0502020204030204" pitchFamily="34" charset="0"/>
                <a:cs typeface="Calibri" panose="020F0502020204030204" pitchFamily="34" charset="0"/>
              </a:rPr>
              <a:t>Nodig moeder uit </a:t>
            </a:r>
            <a:r>
              <a:rPr lang="nl-NL" sz="1600" kern="1200" dirty="0">
                <a:solidFill>
                  <a:srgbClr val="896D2F"/>
                </a:solidFill>
                <a:latin typeface="Calibri" panose="020F0502020204030204" pitchFamily="34" charset="0"/>
                <a:ea typeface="Calibri" panose="020F0502020204030204" pitchFamily="34" charset="0"/>
                <a:cs typeface="Calibri" panose="020F0502020204030204" pitchFamily="34" charset="0"/>
              </a:rPr>
              <a:t>om te reflecteren op de ouder-kind band met behulp van vragen als: “</a:t>
            </a:r>
            <a:r>
              <a:rPr lang="nl-NL" sz="1600" i="1" kern="1200" dirty="0">
                <a:solidFill>
                  <a:srgbClr val="896D2F"/>
                </a:solidFill>
                <a:latin typeface="Calibri" panose="020F0502020204030204" pitchFamily="34" charset="0"/>
                <a:ea typeface="Calibri" panose="020F0502020204030204" pitchFamily="34" charset="0"/>
                <a:cs typeface="Calibri" panose="020F0502020204030204" pitchFamily="34" charset="0"/>
              </a:rPr>
              <a:t>hoe zou jij als moeder Lynn omschrijven of typeren?”</a:t>
            </a:r>
            <a:r>
              <a:rPr lang="nl-NL" sz="1600" kern="1200" dirty="0">
                <a:solidFill>
                  <a:srgbClr val="896D2F"/>
                </a:solidFill>
                <a:latin typeface="Calibri" panose="020F0502020204030204" pitchFamily="34" charset="0"/>
                <a:ea typeface="Calibri" panose="020F0502020204030204" pitchFamily="34" charset="0"/>
                <a:cs typeface="Calibri" panose="020F0502020204030204" pitchFamily="34" charset="0"/>
              </a:rPr>
              <a:t> of “</a:t>
            </a:r>
            <a:r>
              <a:rPr lang="nl-NL" sz="1600" i="1" kern="1200" dirty="0">
                <a:solidFill>
                  <a:srgbClr val="896D2F"/>
                </a:solidFill>
                <a:latin typeface="Calibri" panose="020F0502020204030204" pitchFamily="34" charset="0"/>
                <a:ea typeface="Calibri" panose="020F0502020204030204" pitchFamily="34" charset="0"/>
                <a:cs typeface="Calibri" panose="020F0502020204030204" pitchFamily="34" charset="0"/>
              </a:rPr>
              <a:t>hoe is het om moeder te zijn van Lynn?”</a:t>
            </a:r>
            <a:r>
              <a:rPr lang="nl-NL" sz="1600" kern="1200" dirty="0">
                <a:solidFill>
                  <a:srgbClr val="896D2F"/>
                </a:solidFill>
                <a:latin typeface="Calibri" panose="020F0502020204030204" pitchFamily="34" charset="0"/>
                <a:ea typeface="Calibri" panose="020F0502020204030204" pitchFamily="34" charset="0"/>
                <a:cs typeface="Calibri" panose="020F0502020204030204" pitchFamily="34" charset="0"/>
              </a:rPr>
              <a:t> </a:t>
            </a:r>
          </a:p>
          <a:p>
            <a:pPr marL="285750" indent="-285750" algn="just" fontAlgn="t">
              <a:lnSpc>
                <a:spcPct val="107000"/>
              </a:lnSpc>
              <a:buFont typeface="Arial" panose="020B0604020202020204" pitchFamily="34" charset="0"/>
              <a:buChar char="•"/>
            </a:pPr>
            <a:r>
              <a:rPr lang="nl-NL" sz="1600" kern="1200" dirty="0">
                <a:solidFill>
                  <a:srgbClr val="896D2F"/>
                </a:solidFill>
                <a:latin typeface="Calibri" panose="020F0502020204030204" pitchFamily="34" charset="0"/>
                <a:ea typeface="Calibri" panose="020F0502020204030204" pitchFamily="34" charset="0"/>
                <a:cs typeface="Calibri" panose="020F0502020204030204" pitchFamily="34" charset="0"/>
              </a:rPr>
              <a:t>Luister goed naar moeder, zijn er belemmeringen voor moeder? (bijv. door werk, weinig steun, aanwezigheid andere kinderen)</a:t>
            </a:r>
          </a:p>
          <a:p>
            <a:pPr marL="285750" indent="-285750" fontAlgn="t">
              <a:lnSpc>
                <a:spcPct val="107000"/>
              </a:lnSpc>
              <a:buFont typeface="Arial" panose="020B0604020202020204" pitchFamily="34" charset="0"/>
              <a:buChar char="•"/>
            </a:pPr>
            <a:r>
              <a:rPr lang="nl-NL" sz="1600" kern="1200" dirty="0">
                <a:solidFill>
                  <a:srgbClr val="896D2F"/>
                </a:solidFill>
                <a:latin typeface="Calibri" panose="020F0502020204030204" pitchFamily="34" charset="0"/>
                <a:ea typeface="Calibri" panose="020F0502020204030204" pitchFamily="34" charset="0"/>
                <a:cs typeface="Calibri" panose="020F0502020204030204" pitchFamily="34" charset="0"/>
              </a:rPr>
              <a:t>Bied ruimte aan emoties/zorgen/twijfels van de moeder, maar normaliseer ook! Peuters van 2 jaar kunnen zich nog niet goed verbaal uiten en agressief gedrag is dan niet vreemd. </a:t>
            </a:r>
          </a:p>
          <a:p>
            <a:pPr marL="285750" indent="-285750" fontAlgn="t">
              <a:lnSpc>
                <a:spcPct val="107000"/>
              </a:lnSpc>
              <a:buFont typeface="Arial" panose="020B0604020202020204" pitchFamily="34" charset="0"/>
              <a:buChar char="•"/>
            </a:pPr>
            <a:r>
              <a:rPr lang="nl-NL" sz="1600" kern="1200" dirty="0">
                <a:solidFill>
                  <a:srgbClr val="896D2F"/>
                </a:solidFill>
                <a:latin typeface="Calibri" panose="020F0502020204030204" pitchFamily="34" charset="0"/>
                <a:ea typeface="Calibri" panose="020F0502020204030204" pitchFamily="34" charset="0"/>
                <a:cs typeface="Calibri" panose="020F0502020204030204" pitchFamily="34" charset="0"/>
              </a:rPr>
              <a:t>Let op hoe de interactie tussen moeder en Lynn verloopt: kijken ze elkaar regelmatig aan? Oogt de interactie ontspannen, kan moeder Lynn kalmeren? Is er wederkerigheid? </a:t>
            </a:r>
          </a:p>
          <a:p>
            <a:pPr marL="285750" indent="-285750" fontAlgn="t">
              <a:lnSpc>
                <a:spcPct val="107000"/>
              </a:lnSpc>
              <a:buFont typeface="Arial" panose="020B0604020202020204" pitchFamily="34" charset="0"/>
              <a:buChar char="•"/>
            </a:pPr>
            <a:endParaRPr lang="nl-NL" sz="1600" kern="1200" dirty="0">
              <a:latin typeface="Calibri" panose="020F0502020204030204" pitchFamily="34" charset="0"/>
              <a:ea typeface="Calibri" panose="020F0502020204030204" pitchFamily="34" charset="0"/>
              <a:cs typeface="Calibri" panose="020F0502020204030204" pitchFamily="34" charset="0"/>
            </a:endParaRPr>
          </a:p>
          <a:p>
            <a:pPr marL="285750" indent="-285750" fontAlgn="t">
              <a:lnSpc>
                <a:spcPct val="107000"/>
              </a:lnSpc>
              <a:buFont typeface="Arial" panose="020B0604020202020204" pitchFamily="34" charset="0"/>
              <a:buChar char="•"/>
            </a:pPr>
            <a:endParaRPr lang="nl-NL" sz="1600" dirty="0">
              <a:latin typeface="Calibri" panose="020F0502020204030204" pitchFamily="34" charset="0"/>
              <a:cs typeface="Calibri" panose="020F0502020204030204" pitchFamily="34" charset="0"/>
            </a:endParaRPr>
          </a:p>
          <a:p>
            <a:pPr marL="285750" lvl="0" indent="-285750">
              <a:lnSpc>
                <a:spcPct val="136842"/>
              </a:lnSpc>
              <a:spcBef>
                <a:spcPts val="380"/>
              </a:spcBef>
              <a:buClr>
                <a:schemeClr val="dk1"/>
              </a:buClr>
              <a:buFont typeface="Arial" panose="020B0604020202020204" pitchFamily="34" charset="0"/>
              <a:buChar char="•"/>
            </a:pPr>
            <a:endParaRPr lang="nl-NL" sz="1600" dirty="0">
              <a:solidFill>
                <a:schemeClr val="dk1"/>
              </a:solidFill>
            </a:endParaRPr>
          </a:p>
          <a:p>
            <a:pPr lvl="0">
              <a:lnSpc>
                <a:spcPct val="136842"/>
              </a:lnSpc>
              <a:spcBef>
                <a:spcPts val="380"/>
              </a:spcBef>
              <a:buClr>
                <a:schemeClr val="dk1"/>
              </a:buClr>
            </a:pPr>
            <a:endParaRPr sz="1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59298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3"/>
          <p:cNvSpPr txBox="1"/>
          <p:nvPr/>
        </p:nvSpPr>
        <p:spPr>
          <a:xfrm>
            <a:off x="6705600" y="6553200"/>
            <a:ext cx="1981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A08241"/>
              </a:buClr>
              <a:buFont typeface="Calibri"/>
              <a:buNone/>
            </a:pPr>
            <a:r>
              <a:rPr lang="en-US" sz="1000" b="0" i="0" u="none" strike="noStrike" cap="none">
                <a:solidFill>
                  <a:srgbClr val="A08241"/>
                </a:solidFill>
                <a:latin typeface="Calibri"/>
                <a:ea typeface="Calibri"/>
                <a:cs typeface="Calibri"/>
                <a:sym typeface="Calibri"/>
              </a:rPr>
              <a:t>*</a:t>
            </a:r>
            <a:endParaRPr sz="1800" b="0" i="0" u="none" strike="noStrike" cap="none">
              <a:solidFill>
                <a:schemeClr val="dk1"/>
              </a:solidFill>
              <a:latin typeface="Arial"/>
              <a:ea typeface="Arial"/>
              <a:cs typeface="Arial"/>
              <a:sym typeface="Arial"/>
            </a:endParaRPr>
          </a:p>
        </p:txBody>
      </p:sp>
      <p:sp>
        <p:nvSpPr>
          <p:cNvPr id="78" name="Google Shape;78;p13"/>
          <p:cNvSpPr txBox="1"/>
          <p:nvPr/>
        </p:nvSpPr>
        <p:spPr>
          <a:xfrm>
            <a:off x="1098602" y="1075603"/>
            <a:ext cx="7468200" cy="605700"/>
          </a:xfrm>
          <a:prstGeom prst="rect">
            <a:avLst/>
          </a:prstGeom>
          <a:noFill/>
          <a:ln>
            <a:noFill/>
          </a:ln>
        </p:spPr>
        <p:txBody>
          <a:bodyPr spcFirstLastPara="1" wrap="square" lIns="91425" tIns="45700" rIns="91425" bIns="45700" anchor="t" anchorCtr="0">
            <a:noAutofit/>
          </a:bodyPr>
          <a:lstStyle/>
          <a:p>
            <a:pPr marL="0" lvl="0" indent="0" algn="l" rtl="0">
              <a:lnSpc>
                <a:spcPct val="136842"/>
              </a:lnSpc>
              <a:spcBef>
                <a:spcPts val="380"/>
              </a:spcBef>
              <a:spcAft>
                <a:spcPts val="0"/>
              </a:spcAft>
              <a:buClr>
                <a:schemeClr val="dk1"/>
              </a:buClr>
              <a:buFont typeface="Calibri"/>
              <a:buNone/>
            </a:pPr>
            <a:r>
              <a:rPr lang="en-US" sz="1900" b="1" dirty="0" err="1">
                <a:solidFill>
                  <a:schemeClr val="dk1"/>
                </a:solidFill>
                <a:latin typeface="Calibri"/>
                <a:ea typeface="Calibri"/>
                <a:cs typeface="Calibri"/>
                <a:sym typeface="Calibri"/>
              </a:rPr>
              <a:t>Vervolg</a:t>
            </a:r>
            <a:r>
              <a:rPr lang="en-US" sz="1900" b="1" dirty="0">
                <a:solidFill>
                  <a:schemeClr val="dk1"/>
                </a:solidFill>
                <a:latin typeface="Calibri"/>
                <a:ea typeface="Calibri"/>
                <a:cs typeface="Calibri"/>
                <a:sym typeface="Calibri"/>
              </a:rPr>
              <a:t> casus Lynn 24 </a:t>
            </a:r>
            <a:r>
              <a:rPr lang="en-US" sz="1900" b="1" dirty="0" err="1">
                <a:solidFill>
                  <a:schemeClr val="dk1"/>
                </a:solidFill>
                <a:latin typeface="Calibri"/>
                <a:ea typeface="Calibri"/>
                <a:cs typeface="Calibri"/>
                <a:sym typeface="Calibri"/>
              </a:rPr>
              <a:t>maanden</a:t>
            </a:r>
            <a:r>
              <a:rPr lang="en-US" sz="1900" b="1" dirty="0">
                <a:solidFill>
                  <a:schemeClr val="dk1"/>
                </a:solidFill>
                <a:latin typeface="Calibri"/>
                <a:ea typeface="Calibri"/>
                <a:cs typeface="Calibri"/>
                <a:sym typeface="Calibri"/>
              </a:rPr>
              <a:t> oud</a:t>
            </a:r>
            <a:endParaRPr sz="1900" b="1" dirty="0">
              <a:solidFill>
                <a:schemeClr val="dk2"/>
              </a:solidFill>
              <a:latin typeface="Calibri"/>
              <a:ea typeface="Calibri"/>
              <a:cs typeface="Calibri"/>
              <a:sym typeface="Calibri"/>
            </a:endParaRPr>
          </a:p>
        </p:txBody>
      </p:sp>
      <p:sp>
        <p:nvSpPr>
          <p:cNvPr id="79" name="Google Shape;79;p13"/>
          <p:cNvSpPr txBox="1"/>
          <p:nvPr/>
        </p:nvSpPr>
        <p:spPr>
          <a:xfrm>
            <a:off x="1098602" y="1545899"/>
            <a:ext cx="7468200" cy="4550101"/>
          </a:xfrm>
          <a:prstGeom prst="rect">
            <a:avLst/>
          </a:prstGeom>
          <a:noFill/>
          <a:ln>
            <a:noFill/>
          </a:ln>
        </p:spPr>
        <p:txBody>
          <a:bodyPr spcFirstLastPara="1" wrap="square" lIns="91425" tIns="45700" rIns="91425" bIns="45700" anchor="t" anchorCtr="0">
            <a:noAutofit/>
          </a:bodyPr>
          <a:lstStyle/>
          <a:p>
            <a:pPr lvl="0">
              <a:spcBef>
                <a:spcPts val="380"/>
              </a:spcBef>
              <a:buClr>
                <a:schemeClr val="dk1"/>
              </a:buClr>
            </a:pPr>
            <a:r>
              <a:rPr lang="nl-NL" sz="1600" dirty="0">
                <a:solidFill>
                  <a:schemeClr val="dk1"/>
                </a:solidFill>
                <a:latin typeface="Calibri" panose="020F0502020204030204" pitchFamily="34" charset="0"/>
                <a:cs typeface="Calibri" panose="020F0502020204030204" pitchFamily="34" charset="0"/>
              </a:rPr>
              <a:t>De volgende aanbevelingen kunnen worden gedaan</a:t>
            </a:r>
          </a:p>
          <a:p>
            <a:pPr marL="285750" indent="-285750" algn="just" fontAlgn="t">
              <a:lnSpc>
                <a:spcPct val="107000"/>
              </a:lnSpc>
              <a:buFont typeface="Arial" panose="020B0604020202020204" pitchFamily="34" charset="0"/>
              <a:buChar char="•"/>
            </a:pPr>
            <a:r>
              <a:rPr lang="nl-NL" sz="1600" dirty="0">
                <a:solidFill>
                  <a:srgbClr val="896D2F"/>
                </a:solidFill>
                <a:latin typeface="Calibri" panose="020F0502020204030204" pitchFamily="34" charset="0"/>
                <a:cs typeface="Calibri" panose="020F0502020204030204" pitchFamily="34" charset="0"/>
              </a:rPr>
              <a:t>Als je verschillende signalen ziet die kunnen wijzen op een minder goede ouder-kind relatie, bijvoorbeeld:</a:t>
            </a:r>
          </a:p>
          <a:p>
            <a:pPr marL="1081088" lvl="3" indent="-285750" algn="just" fontAlgn="t">
              <a:lnSpc>
                <a:spcPct val="107000"/>
              </a:lnSpc>
              <a:buFont typeface="Arial" panose="020B0604020202020204" pitchFamily="34" charset="0"/>
              <a:buChar char="•"/>
            </a:pPr>
            <a:r>
              <a:rPr lang="nl-NL" sz="1600" dirty="0">
                <a:solidFill>
                  <a:srgbClr val="896D2F"/>
                </a:solidFill>
                <a:latin typeface="Calibri" panose="020F0502020204030204" pitchFamily="34" charset="0"/>
                <a:cs typeface="Calibri" panose="020F0502020204030204" pitchFamily="34" charset="0"/>
              </a:rPr>
              <a:t>de interactie oogt gespannen of erg afstandelijk </a:t>
            </a:r>
          </a:p>
          <a:p>
            <a:pPr marL="1081088" lvl="3" indent="-285750" algn="just" fontAlgn="t">
              <a:lnSpc>
                <a:spcPct val="107000"/>
              </a:lnSpc>
              <a:buFont typeface="Arial" panose="020B0604020202020204" pitchFamily="34" charset="0"/>
              <a:buChar char="•"/>
            </a:pPr>
            <a:r>
              <a:rPr lang="nl-NL" sz="1600" dirty="0">
                <a:solidFill>
                  <a:srgbClr val="896D2F"/>
                </a:solidFill>
                <a:latin typeface="Calibri" panose="020F0502020204030204" pitchFamily="34" charset="0"/>
                <a:cs typeface="Calibri" panose="020F0502020204030204" pitchFamily="34" charset="0"/>
              </a:rPr>
              <a:t>Lynn trekt zich terug in plaats van steun te zoeken bij moeder</a:t>
            </a:r>
          </a:p>
          <a:p>
            <a:pPr marL="1081088" lvl="3" indent="-285750" algn="just" fontAlgn="t">
              <a:lnSpc>
                <a:spcPct val="107000"/>
              </a:lnSpc>
              <a:buFont typeface="Arial" panose="020B0604020202020204" pitchFamily="34" charset="0"/>
              <a:buChar char="•"/>
            </a:pPr>
            <a:r>
              <a:rPr lang="nl-NL" sz="1600" dirty="0">
                <a:solidFill>
                  <a:srgbClr val="896D2F"/>
                </a:solidFill>
                <a:latin typeface="Calibri" panose="020F0502020204030204" pitchFamily="34" charset="0"/>
                <a:cs typeface="Calibri" panose="020F0502020204030204" pitchFamily="34" charset="0"/>
              </a:rPr>
              <a:t>moeder reageert over beschermend of overbezorgd;</a:t>
            </a:r>
          </a:p>
          <a:p>
            <a:pPr lvl="3" algn="just" fontAlgn="t">
              <a:lnSpc>
                <a:spcPct val="107000"/>
              </a:lnSpc>
            </a:pPr>
            <a:r>
              <a:rPr lang="nl-NL" sz="1600" dirty="0">
                <a:solidFill>
                  <a:srgbClr val="896D2F"/>
                </a:solidFill>
                <a:latin typeface="Calibri" panose="020F0502020204030204" pitchFamily="34" charset="0"/>
                <a:cs typeface="Calibri" panose="020F0502020204030204" pitchFamily="34" charset="0"/>
              </a:rPr>
              <a:t>      dan kun je een instrument inzetten om deze vermoedens te checken.</a:t>
            </a:r>
          </a:p>
          <a:p>
            <a:pPr algn="just" fontAlgn="t">
              <a:lnSpc>
                <a:spcPct val="107000"/>
              </a:lnSpc>
            </a:pPr>
            <a:endParaRPr lang="nl-NL" sz="1600" dirty="0">
              <a:solidFill>
                <a:srgbClr val="896D2F"/>
              </a:solidFill>
              <a:latin typeface="Calibri" panose="020F0502020204030204" pitchFamily="34" charset="0"/>
              <a:cs typeface="Calibri" panose="020F0502020204030204" pitchFamily="34" charset="0"/>
            </a:endParaRPr>
          </a:p>
          <a:p>
            <a:pPr algn="just" fontAlgn="t">
              <a:lnSpc>
                <a:spcPct val="107000"/>
              </a:lnSpc>
            </a:pPr>
            <a:r>
              <a:rPr lang="nl-NL" sz="1600" dirty="0">
                <a:solidFill>
                  <a:srgbClr val="896D2F"/>
                </a:solidFill>
                <a:latin typeface="Calibri" panose="020F0502020204030204" pitchFamily="34" charset="0"/>
                <a:cs typeface="Calibri" panose="020F0502020204030204" pitchFamily="34" charset="0"/>
              </a:rPr>
              <a:t>Mogelijkheden zijn:</a:t>
            </a:r>
          </a:p>
          <a:p>
            <a:pPr marL="285750" indent="-285750" algn="just" fontAlgn="t">
              <a:lnSpc>
                <a:spcPct val="107000"/>
              </a:lnSpc>
              <a:buFont typeface="Arial" panose="020B0604020202020204" pitchFamily="34" charset="0"/>
              <a:buChar char="•"/>
            </a:pPr>
            <a:r>
              <a:rPr lang="nl-NL" sz="1600" dirty="0">
                <a:solidFill>
                  <a:srgbClr val="896D2F"/>
                </a:solidFill>
                <a:latin typeface="Calibri" panose="020F0502020204030204" pitchFamily="34" charset="0"/>
                <a:cs typeface="Calibri" panose="020F0502020204030204" pitchFamily="34" charset="0"/>
              </a:rPr>
              <a:t>Geef de </a:t>
            </a:r>
            <a:r>
              <a:rPr lang="nl-NL" sz="1600" b="1" dirty="0">
                <a:solidFill>
                  <a:srgbClr val="896D2F"/>
                </a:solidFill>
                <a:latin typeface="Calibri" panose="020F0502020204030204" pitchFamily="34" charset="0"/>
                <a:cs typeface="Calibri" panose="020F0502020204030204" pitchFamily="34" charset="0"/>
              </a:rPr>
              <a:t>ARI CP </a:t>
            </a:r>
            <a:r>
              <a:rPr lang="nl-NL" sz="1600" dirty="0">
                <a:solidFill>
                  <a:srgbClr val="896D2F"/>
                </a:solidFill>
                <a:latin typeface="Calibri" panose="020F0502020204030204" pitchFamily="34" charset="0"/>
                <a:cs typeface="Calibri" panose="020F0502020204030204" pitchFamily="34" charset="0"/>
              </a:rPr>
              <a:t>mee, een oudervragenlijst  die moeder thuis kan invullen. De lijst laat zien hoe de moeder de relatie met Lynn ziet. Bij een volgens (extra) contact bespreek je  de uitkomst, en geef je tips uit Box 2.1 (Van Opvoedinformatie.nl)</a:t>
            </a:r>
          </a:p>
          <a:p>
            <a:pPr marL="285750" indent="-285750" algn="just" fontAlgn="t">
              <a:lnSpc>
                <a:spcPct val="107000"/>
              </a:lnSpc>
              <a:buFont typeface="Arial" panose="020B0604020202020204" pitchFamily="34" charset="0"/>
              <a:buChar char="•"/>
            </a:pPr>
            <a:r>
              <a:rPr lang="nl-NL" sz="1600" dirty="0">
                <a:solidFill>
                  <a:srgbClr val="896D2F"/>
                </a:solidFill>
                <a:latin typeface="Calibri" panose="020F0502020204030204" pitchFamily="34" charset="0"/>
                <a:cs typeface="Calibri" panose="020F0502020204030204" pitchFamily="34" charset="0"/>
              </a:rPr>
              <a:t>Je kunt ook tijdens een extra contact de </a:t>
            </a:r>
            <a:r>
              <a:rPr lang="nl-NL" sz="1600" b="1" dirty="0">
                <a:solidFill>
                  <a:srgbClr val="896D2F"/>
                </a:solidFill>
                <a:latin typeface="Calibri" panose="020F0502020204030204" pitchFamily="34" charset="0"/>
                <a:cs typeface="Calibri" panose="020F0502020204030204" pitchFamily="34" charset="0"/>
              </a:rPr>
              <a:t>LSVG</a:t>
            </a:r>
            <a:r>
              <a:rPr lang="nl-NL" sz="1600" dirty="0">
                <a:solidFill>
                  <a:srgbClr val="896D2F"/>
                </a:solidFill>
                <a:latin typeface="Calibri" panose="020F0502020204030204" pitchFamily="34" charset="0"/>
                <a:cs typeface="Calibri" panose="020F0502020204030204" pitchFamily="34" charset="0"/>
              </a:rPr>
              <a:t> samen met moeder bespreken. Er worden dan 8 gedragingen nagevraagd (zie Bijlage 2.4 van de richtlijn)</a:t>
            </a:r>
          </a:p>
          <a:p>
            <a:pPr marL="285750" indent="-285750" algn="just" fontAlgn="t">
              <a:lnSpc>
                <a:spcPct val="107000"/>
              </a:lnSpc>
              <a:buFont typeface="Arial" panose="020B0604020202020204" pitchFamily="34" charset="0"/>
              <a:buChar char="•"/>
            </a:pPr>
            <a:r>
              <a:rPr lang="nl-NL" sz="1600" kern="1200" dirty="0">
                <a:solidFill>
                  <a:srgbClr val="896D2F"/>
                </a:solidFill>
                <a:latin typeface="Calibri" panose="020F0502020204030204" pitchFamily="34" charset="0"/>
                <a:ea typeface="Calibri" panose="020F0502020204030204" pitchFamily="34" charset="0"/>
                <a:cs typeface="Calibri" panose="020F0502020204030204" pitchFamily="34" charset="0"/>
              </a:rPr>
              <a:t>Bij een score op de LSVG tussen 10 en 15 is er ruimte voor verbetering en kun je voorlichting en advies geven. Bij een score van 16 en hoger zou je het gezin kunnen verwijzen naar een gedragswetenschapper die de ouder-kind relatie verder kan onderzoeken.</a:t>
            </a:r>
            <a:endParaRPr lang="nl-NL" sz="1600" kern="1200" dirty="0">
              <a:latin typeface="Calibri" panose="020F0502020204030204" pitchFamily="34" charset="0"/>
              <a:ea typeface="Calibri" panose="020F0502020204030204" pitchFamily="34" charset="0"/>
              <a:cs typeface="Calibri" panose="020F0502020204030204" pitchFamily="34" charset="0"/>
            </a:endParaRPr>
          </a:p>
          <a:p>
            <a:pPr marL="285750" indent="-285750" fontAlgn="t">
              <a:lnSpc>
                <a:spcPct val="107000"/>
              </a:lnSpc>
              <a:buFont typeface="Arial" panose="020B0604020202020204" pitchFamily="34" charset="0"/>
              <a:buChar char="•"/>
            </a:pPr>
            <a:endParaRPr lang="nl-NL" sz="1600" dirty="0">
              <a:latin typeface="Calibri" panose="020F0502020204030204" pitchFamily="34" charset="0"/>
              <a:cs typeface="Calibri" panose="020F0502020204030204" pitchFamily="34" charset="0"/>
            </a:endParaRPr>
          </a:p>
          <a:p>
            <a:pPr marL="285750" lvl="0" indent="-285750">
              <a:lnSpc>
                <a:spcPct val="136842"/>
              </a:lnSpc>
              <a:spcBef>
                <a:spcPts val="380"/>
              </a:spcBef>
              <a:buClr>
                <a:schemeClr val="dk1"/>
              </a:buClr>
              <a:buFont typeface="Arial" panose="020B0604020202020204" pitchFamily="34" charset="0"/>
              <a:buChar char="•"/>
            </a:pPr>
            <a:endParaRPr lang="nl-NL" sz="1600" dirty="0">
              <a:solidFill>
                <a:schemeClr val="dk1"/>
              </a:solidFill>
            </a:endParaRPr>
          </a:p>
          <a:p>
            <a:pPr lvl="0">
              <a:lnSpc>
                <a:spcPct val="136842"/>
              </a:lnSpc>
              <a:spcBef>
                <a:spcPts val="380"/>
              </a:spcBef>
              <a:buClr>
                <a:schemeClr val="dk1"/>
              </a:buClr>
            </a:pPr>
            <a:endParaRPr sz="1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96045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4"/>
          <p:cNvSpPr txBox="1"/>
          <p:nvPr/>
        </p:nvSpPr>
        <p:spPr>
          <a:xfrm>
            <a:off x="1547812" y="1458480"/>
            <a:ext cx="7138987" cy="4095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Font typeface="Calibri"/>
              <a:buNone/>
            </a:pPr>
            <a:r>
              <a:rPr lang="en-US" sz="1900" b="1" i="0" u="none" strike="noStrike" cap="none">
                <a:solidFill>
                  <a:schemeClr val="dk2"/>
                </a:solidFill>
                <a:latin typeface="Calibri"/>
                <a:ea typeface="Calibri"/>
                <a:cs typeface="Calibri"/>
                <a:sym typeface="Calibri"/>
              </a:rPr>
              <a:t>Ondersteuning en begeleiding</a:t>
            </a:r>
            <a:endParaRPr sz="1800" b="0" i="0" u="none" strike="noStrike" cap="none">
              <a:solidFill>
                <a:schemeClr val="dk1"/>
              </a:solidFill>
              <a:latin typeface="Arial"/>
              <a:ea typeface="Arial"/>
              <a:cs typeface="Arial"/>
              <a:sym typeface="Arial"/>
            </a:endParaRPr>
          </a:p>
        </p:txBody>
      </p:sp>
      <p:sp>
        <p:nvSpPr>
          <p:cNvPr id="85" name="Google Shape;85;p14"/>
          <p:cNvSpPr txBox="1"/>
          <p:nvPr/>
        </p:nvSpPr>
        <p:spPr>
          <a:xfrm>
            <a:off x="1446212" y="1825337"/>
            <a:ext cx="7138987" cy="3962400"/>
          </a:xfrm>
          <a:prstGeom prst="rect">
            <a:avLst/>
          </a:prstGeom>
          <a:noFill/>
          <a:ln>
            <a:noFill/>
          </a:ln>
        </p:spPr>
        <p:txBody>
          <a:bodyPr spcFirstLastPara="1" wrap="square" lIns="91425" tIns="45700" rIns="91425" bIns="45700" anchor="t" anchorCtr="0">
            <a:noAutofit/>
          </a:bodyPr>
          <a:lstStyle/>
          <a:p>
            <a:pPr marL="285750" lvl="0" indent="-285750">
              <a:buFont typeface="Arial" panose="020B0604020202020204" pitchFamily="34" charset="0"/>
              <a:buChar char="•"/>
            </a:pPr>
            <a:r>
              <a:rPr lang="nl-NL" sz="1800" dirty="0">
                <a:solidFill>
                  <a:schemeClr val="dk1"/>
                </a:solidFill>
                <a:latin typeface="Calibri" panose="020F0502020204030204" pitchFamily="34" charset="0"/>
                <a:cs typeface="Calibri" panose="020F0502020204030204" pitchFamily="34" charset="0"/>
              </a:rPr>
              <a:t>Ouders die problemen hebben met sensitief opvoeden of grenzen stellen (en relatief goed functioneren) krijgen begeleiding aangeboden in de vorm van een video-feedback interventieprogramma in de JGZ, zoals VIPP-SD, K-VHT of VIB. </a:t>
            </a:r>
          </a:p>
          <a:p>
            <a:pPr marL="285750" lvl="0" indent="-285750">
              <a:buFont typeface="Arial" panose="020B0604020202020204" pitchFamily="34" charset="0"/>
              <a:buChar char="•"/>
            </a:pPr>
            <a:endParaRPr lang="nl-NL" sz="1800" dirty="0">
              <a:solidFill>
                <a:schemeClr val="dk1"/>
              </a:solidFill>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nl-NL" sz="1800" dirty="0">
                <a:solidFill>
                  <a:schemeClr val="dk1"/>
                </a:solidFill>
                <a:latin typeface="Calibri" panose="020F0502020204030204" pitchFamily="34" charset="0"/>
                <a:cs typeface="Calibri" panose="020F0502020204030204" pitchFamily="34" charset="0"/>
              </a:rPr>
              <a:t>Ouders of jeugdigen die tot een specifieke risicogroep behoren krijgen een geïndiceerde interventie aangeboden zoals Stevig Ouderschap of </a:t>
            </a:r>
            <a:r>
              <a:rPr lang="nl-NL" sz="1800" dirty="0" err="1">
                <a:solidFill>
                  <a:schemeClr val="dk1"/>
                </a:solidFill>
                <a:latin typeface="Calibri" panose="020F0502020204030204" pitchFamily="34" charset="0"/>
                <a:cs typeface="Calibri" panose="020F0502020204030204" pitchFamily="34" charset="0"/>
              </a:rPr>
              <a:t>VoorZorg</a:t>
            </a:r>
            <a:r>
              <a:rPr lang="nl-NL" sz="1800" dirty="0">
                <a:solidFill>
                  <a:schemeClr val="dk1"/>
                </a:solidFill>
                <a:latin typeface="Calibri" panose="020F0502020204030204" pitchFamily="34" charset="0"/>
                <a:cs typeface="Calibri" panose="020F0502020204030204" pitchFamily="34" charset="0"/>
              </a:rPr>
              <a:t>. </a:t>
            </a:r>
          </a:p>
          <a:p>
            <a:pPr lvl="0"/>
            <a:endParaRPr lang="nl-NL" sz="1800" dirty="0">
              <a:solidFill>
                <a:schemeClr val="dk1"/>
              </a:solidFill>
            </a:endParaRPr>
          </a:p>
          <a:p>
            <a:pPr marL="0" marR="0" lvl="0" indent="0" algn="l" rtl="0">
              <a:lnSpc>
                <a:spcPct val="100000"/>
              </a:lnSpc>
              <a:spcBef>
                <a:spcPts val="0"/>
              </a:spcBef>
              <a:spcAft>
                <a:spcPts val="0"/>
              </a:spcAft>
              <a:buNone/>
            </a:pPr>
            <a:endParaRPr sz="1800" b="0" i="0" u="none" strike="noStrike" cap="none" dirty="0">
              <a:solidFill>
                <a:schemeClr val="dk1"/>
              </a:solidFill>
              <a:latin typeface="Arial"/>
              <a:ea typeface="Arial"/>
              <a:cs typeface="Arial"/>
              <a:sym typeface="Arial"/>
            </a:endParaRPr>
          </a:p>
          <a:p>
            <a:pPr marL="0" marR="0" lvl="0" indent="0" algn="l" rtl="0">
              <a:lnSpc>
                <a:spcPct val="136842"/>
              </a:lnSpc>
              <a:spcBef>
                <a:spcPts val="380"/>
              </a:spcBef>
              <a:spcAft>
                <a:spcPts val="0"/>
              </a:spcAft>
              <a:buClr>
                <a:schemeClr val="dk1"/>
              </a:buClr>
              <a:buFont typeface="Calibri"/>
              <a:buNone/>
            </a:pPr>
            <a:r>
              <a:rPr lang="en-US" sz="1900" b="0" i="0" u="none" strike="noStrike" cap="none" dirty="0">
                <a:solidFill>
                  <a:schemeClr val="dk1"/>
                </a:solidFill>
                <a:latin typeface="Calibri"/>
                <a:ea typeface="Calibri"/>
                <a:cs typeface="Calibri"/>
                <a:sym typeface="Calibri"/>
              </a:rPr>
              <a:t>      </a:t>
            </a:r>
            <a:br>
              <a:rPr lang="en-US" sz="1900" b="0" i="1" u="none" strike="noStrike" cap="none" dirty="0">
                <a:solidFill>
                  <a:schemeClr val="dk1"/>
                </a:solidFill>
                <a:latin typeface="Calibri"/>
                <a:ea typeface="Calibri"/>
                <a:cs typeface="Calibri"/>
                <a:sym typeface="Calibri"/>
              </a:rPr>
            </a:br>
            <a:r>
              <a:rPr lang="en-US" sz="1900" b="0" i="1"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dirty="0">
              <a:solidFill>
                <a:schemeClr val="dk1"/>
              </a:solidFill>
              <a:latin typeface="Arial"/>
              <a:ea typeface="Arial"/>
              <a:cs typeface="Arial"/>
              <a:sym typeface="Arial"/>
            </a:endParaRPr>
          </a:p>
        </p:txBody>
      </p:sp>
      <p:sp>
        <p:nvSpPr>
          <p:cNvPr id="86" name="Google Shape;86;p14"/>
          <p:cNvSpPr txBox="1"/>
          <p:nvPr/>
        </p:nvSpPr>
        <p:spPr>
          <a:xfrm>
            <a:off x="6705600" y="6553200"/>
            <a:ext cx="1981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A08241"/>
              </a:buClr>
              <a:buFont typeface="Calibri"/>
              <a:buNone/>
            </a:pPr>
            <a:r>
              <a:rPr lang="en-US" sz="1000" b="0" i="0" u="none" strike="noStrike" cap="none">
                <a:solidFill>
                  <a:srgbClr val="A08241"/>
                </a:solidFill>
                <a:latin typeface="Calibri"/>
                <a:ea typeface="Calibri"/>
                <a:cs typeface="Calibri"/>
                <a:sym typeface="Calibri"/>
              </a:rPr>
              <a:t>*</a:t>
            </a:r>
            <a:endParaRPr sz="1800" b="0" i="0" u="none" strike="noStrike" cap="none">
              <a:solidFill>
                <a:schemeClr val="dk1"/>
              </a:solidFill>
              <a:latin typeface="Arial"/>
              <a:ea typeface="Arial"/>
              <a:cs typeface="Arial"/>
              <a:sym typeface="Arial"/>
            </a:endParaRPr>
          </a:p>
        </p:txBody>
      </p:sp>
      <p:pic>
        <p:nvPicPr>
          <p:cNvPr id="3" name="Picture 2">
            <a:extLst>
              <a:ext uri="{FF2B5EF4-FFF2-40B4-BE49-F238E27FC236}">
                <a16:creationId xmlns:a16="http://schemas.microsoft.com/office/drawing/2014/main" id="{41814ED2-A93D-49D3-9E2A-FC8479304E9A}"/>
              </a:ext>
            </a:extLst>
          </p:cNvPr>
          <p:cNvPicPr>
            <a:picLocks noChangeAspect="1"/>
          </p:cNvPicPr>
          <p:nvPr/>
        </p:nvPicPr>
        <p:blipFill>
          <a:blip r:embed="rId4"/>
          <a:stretch>
            <a:fillRect/>
          </a:stretch>
        </p:blipFill>
        <p:spPr>
          <a:xfrm>
            <a:off x="3140653" y="3946235"/>
            <a:ext cx="5144366" cy="257218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5"/>
          <p:cNvSpPr txBox="1"/>
          <p:nvPr/>
        </p:nvSpPr>
        <p:spPr>
          <a:xfrm>
            <a:off x="1547812" y="1800225"/>
            <a:ext cx="7138987" cy="4095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Font typeface="Calibri"/>
              <a:buNone/>
            </a:pPr>
            <a:r>
              <a:rPr lang="en-US" sz="1900" b="1" i="0" u="none" strike="noStrike" cap="none">
                <a:solidFill>
                  <a:schemeClr val="dk2"/>
                </a:solidFill>
                <a:latin typeface="Calibri"/>
                <a:ea typeface="Calibri"/>
                <a:cs typeface="Calibri"/>
                <a:sym typeface="Calibri"/>
              </a:rPr>
              <a:t>Verwijzen</a:t>
            </a:r>
            <a:endParaRPr sz="1800" b="0" i="0" u="none" strike="noStrike" cap="none">
              <a:solidFill>
                <a:schemeClr val="dk1"/>
              </a:solidFill>
              <a:latin typeface="Arial"/>
              <a:ea typeface="Arial"/>
              <a:cs typeface="Arial"/>
              <a:sym typeface="Arial"/>
            </a:endParaRPr>
          </a:p>
        </p:txBody>
      </p:sp>
      <p:sp>
        <p:nvSpPr>
          <p:cNvPr id="92" name="Google Shape;92;p15"/>
          <p:cNvSpPr txBox="1"/>
          <p:nvPr/>
        </p:nvSpPr>
        <p:spPr>
          <a:xfrm>
            <a:off x="1547812" y="2209800"/>
            <a:ext cx="7138987" cy="3962400"/>
          </a:xfrm>
          <a:prstGeom prst="rect">
            <a:avLst/>
          </a:prstGeom>
          <a:noFill/>
          <a:ln>
            <a:noFill/>
          </a:ln>
        </p:spPr>
        <p:txBody>
          <a:bodyPr spcFirstLastPara="1" wrap="square" lIns="91425" tIns="45700" rIns="91425" bIns="45700" anchor="t" anchorCtr="0">
            <a:noAutofit/>
          </a:bodyPr>
          <a:lstStyle/>
          <a:p>
            <a:pPr lvl="0"/>
            <a:r>
              <a:rPr lang="nl-NL" sz="1800" dirty="0">
                <a:solidFill>
                  <a:schemeClr val="dk1"/>
                </a:solidFill>
                <a:latin typeface="Calibri" panose="020F0502020204030204" pitchFamily="34" charset="0"/>
                <a:cs typeface="Calibri" panose="020F0502020204030204" pitchFamily="34" charset="0"/>
              </a:rPr>
              <a:t>Bij </a:t>
            </a:r>
            <a:r>
              <a:rPr lang="nl-NL" sz="1800" b="1" dirty="0">
                <a:solidFill>
                  <a:schemeClr val="dk1"/>
                </a:solidFill>
                <a:latin typeface="Calibri" panose="020F0502020204030204" pitchFamily="34" charset="0"/>
                <a:cs typeface="Calibri" panose="020F0502020204030204" pitchFamily="34" charset="0"/>
              </a:rPr>
              <a:t>aanhoudende, ernstige </a:t>
            </a:r>
            <a:r>
              <a:rPr lang="nl-NL" sz="1800" dirty="0">
                <a:solidFill>
                  <a:schemeClr val="dk1"/>
                </a:solidFill>
                <a:latin typeface="Calibri" panose="020F0502020204030204" pitchFamily="34" charset="0"/>
                <a:cs typeface="Calibri" panose="020F0502020204030204" pitchFamily="34" charset="0"/>
              </a:rPr>
              <a:t>problematiek kan verwezen worden naar meer intensieve hulp buiten de JGZ. Dat wil zeggen, twee of meer van het volgende is aan de hand:</a:t>
            </a:r>
          </a:p>
          <a:p>
            <a:pPr marL="803275" lvl="2" indent="-285750">
              <a:buFont typeface="Arial" panose="020B0604020202020204" pitchFamily="34" charset="0"/>
              <a:buChar char="•"/>
            </a:pPr>
            <a:r>
              <a:rPr lang="nl-NL" sz="1800" dirty="0">
                <a:solidFill>
                  <a:schemeClr val="dk1"/>
                </a:solidFill>
                <a:latin typeface="Calibri" panose="020F0502020204030204" pitchFamily="34" charset="0"/>
                <a:cs typeface="Calibri" panose="020F0502020204030204" pitchFamily="34" charset="0"/>
              </a:rPr>
              <a:t>er is sprake van één of meerdere aanhoudende problemen op het gebied van vroegkinderlijke gedragsregulatie zoals huilen, eten, slapen </a:t>
            </a:r>
          </a:p>
          <a:p>
            <a:pPr marL="803275" lvl="1" indent="-285750">
              <a:buFont typeface="Arial" panose="020B0604020202020204" pitchFamily="34" charset="0"/>
              <a:buChar char="•"/>
            </a:pPr>
            <a:r>
              <a:rPr lang="nl-NL" sz="1800" dirty="0">
                <a:solidFill>
                  <a:schemeClr val="dk1"/>
                </a:solidFill>
                <a:latin typeface="Calibri" panose="020F0502020204030204" pitchFamily="34" charset="0"/>
                <a:cs typeface="Calibri" panose="020F0502020204030204" pitchFamily="34" charset="0"/>
              </a:rPr>
              <a:t>er is bij de ouders sprake is van aanhoudende ongerustheid en/of overbelasting (bijvoorbeeld: uitputting, onzekerheid, gevoel van falen, prikkelbaarheid of ontkenning van de problemen)</a:t>
            </a:r>
          </a:p>
          <a:p>
            <a:pPr marL="803275" lvl="1" indent="-285750">
              <a:buFont typeface="Arial" panose="020B0604020202020204" pitchFamily="34" charset="0"/>
              <a:buChar char="•"/>
            </a:pPr>
            <a:r>
              <a:rPr lang="nl-NL" sz="1800" dirty="0">
                <a:solidFill>
                  <a:schemeClr val="dk1"/>
                </a:solidFill>
                <a:latin typeface="Calibri" panose="020F0502020204030204" pitchFamily="34" charset="0"/>
                <a:cs typeface="Calibri" panose="020F0502020204030204" pitchFamily="34" charset="0"/>
              </a:rPr>
              <a:t>ouder(s) en kind communiceren niet met elkaar of op een verstoorde manier </a:t>
            </a:r>
          </a:p>
          <a:p>
            <a:pPr marL="803275" lvl="1" indent="-285750">
              <a:buFont typeface="Arial" panose="020B0604020202020204" pitchFamily="34" charset="0"/>
              <a:buChar char="•"/>
            </a:pPr>
            <a:r>
              <a:rPr lang="nl-NL" sz="1800" dirty="0">
                <a:solidFill>
                  <a:schemeClr val="dk1"/>
                </a:solidFill>
                <a:latin typeface="Calibri" panose="020F0502020204030204" pitchFamily="34" charset="0"/>
                <a:cs typeface="Calibri" panose="020F0502020204030204" pitchFamily="34" charset="0"/>
              </a:rPr>
              <a:t>het gezin heeft onvoldoende steun aan begeleiding door de JGZ.</a:t>
            </a:r>
            <a:endParaRPr sz="1800" b="0" i="0" u="none" strike="noStrike" cap="none" dirty="0">
              <a:solidFill>
                <a:schemeClr val="dk1"/>
              </a:solidFill>
              <a:latin typeface="Calibri" panose="020F0502020204030204" pitchFamily="34" charset="0"/>
              <a:cs typeface="Calibri" panose="020F0502020204030204" pitchFamily="34" charset="0"/>
              <a:sym typeface="Arial"/>
            </a:endParaRPr>
          </a:p>
        </p:txBody>
      </p:sp>
      <p:sp>
        <p:nvSpPr>
          <p:cNvPr id="93" name="Google Shape;93;p15"/>
          <p:cNvSpPr txBox="1"/>
          <p:nvPr/>
        </p:nvSpPr>
        <p:spPr>
          <a:xfrm>
            <a:off x="6705600" y="6553200"/>
            <a:ext cx="1981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A08241"/>
              </a:buClr>
              <a:buFont typeface="Calibri"/>
              <a:buNone/>
            </a:pPr>
            <a:r>
              <a:rPr lang="en-US" sz="1000" b="0" i="0" u="none" strike="noStrike" cap="none">
                <a:solidFill>
                  <a:srgbClr val="A08241"/>
                </a:solidFill>
                <a:latin typeface="Calibri"/>
                <a:ea typeface="Calibri"/>
                <a:cs typeface="Calibri"/>
                <a:sym typeface="Calibri"/>
              </a:rPr>
              <a:t>*</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6"/>
          <p:cNvSpPr txBox="1"/>
          <p:nvPr/>
        </p:nvSpPr>
        <p:spPr>
          <a:xfrm>
            <a:off x="1547812" y="1707861"/>
            <a:ext cx="7138987" cy="4095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Font typeface="Calibri"/>
              <a:buNone/>
            </a:pPr>
            <a:r>
              <a:rPr lang="en-US" sz="1900" b="1" dirty="0">
                <a:solidFill>
                  <a:schemeClr val="dk2"/>
                </a:solidFill>
                <a:latin typeface="Calibri"/>
                <a:ea typeface="Calibri"/>
                <a:cs typeface="Calibri"/>
                <a:sym typeface="Calibri"/>
              </a:rPr>
              <a:t>Casus Mark 8 </a:t>
            </a:r>
            <a:r>
              <a:rPr lang="en-US" sz="1900" b="1" dirty="0" err="1">
                <a:solidFill>
                  <a:schemeClr val="dk2"/>
                </a:solidFill>
                <a:latin typeface="Calibri"/>
                <a:ea typeface="Calibri"/>
                <a:cs typeface="Calibri"/>
                <a:sym typeface="Calibri"/>
              </a:rPr>
              <a:t>jaar</a:t>
            </a:r>
            <a:r>
              <a:rPr lang="en-US" sz="1900" b="1" dirty="0">
                <a:solidFill>
                  <a:schemeClr val="dk2"/>
                </a:solidFill>
                <a:latin typeface="Calibri"/>
                <a:ea typeface="Calibri"/>
                <a:cs typeface="Calibri"/>
                <a:sym typeface="Calibri"/>
              </a:rPr>
              <a:t> oud</a:t>
            </a:r>
            <a:endParaRPr sz="1800" b="0" i="0" u="none" strike="noStrike" cap="none" dirty="0">
              <a:solidFill>
                <a:schemeClr val="dk1"/>
              </a:solidFill>
              <a:latin typeface="Arial"/>
              <a:ea typeface="Arial"/>
              <a:cs typeface="Arial"/>
              <a:sym typeface="Arial"/>
            </a:endParaRPr>
          </a:p>
        </p:txBody>
      </p:sp>
      <p:sp>
        <p:nvSpPr>
          <p:cNvPr id="99" name="Google Shape;99;p16"/>
          <p:cNvSpPr txBox="1"/>
          <p:nvPr/>
        </p:nvSpPr>
        <p:spPr>
          <a:xfrm>
            <a:off x="1237093" y="2117436"/>
            <a:ext cx="7138987" cy="3962400"/>
          </a:xfrm>
          <a:prstGeom prst="rect">
            <a:avLst/>
          </a:prstGeom>
          <a:noFill/>
          <a:ln>
            <a:noFill/>
          </a:ln>
        </p:spPr>
        <p:txBody>
          <a:bodyPr spcFirstLastPara="1" wrap="square" lIns="91425" tIns="45700" rIns="91425" bIns="45700" anchor="t" anchorCtr="0">
            <a:noAutofit/>
          </a:bodyPr>
          <a:lstStyle/>
          <a:p>
            <a:r>
              <a:rPr lang="nl-NL" sz="1800" dirty="0">
                <a:solidFill>
                  <a:schemeClr val="dk1"/>
                </a:solidFill>
                <a:latin typeface="Calibri" panose="020F0502020204030204" pitchFamily="34" charset="0"/>
                <a:cs typeface="Calibri" panose="020F0502020204030204" pitchFamily="34" charset="0"/>
                <a:sym typeface="Calibri"/>
              </a:rPr>
              <a:t>Mark is een drukke jongen en zit in groep 7. Hij kan moeilijk meekomen op school en heeft weinig vriendjes. De juf denkt aan ADHD, ouders niet. In zijn dossier lees je dat de SDQ Ouderversie een verhoogde totaalscore geeft, met zowel gedragsproblemen als emotionele problemen. De ouders maken zich zorgen: Mark zit niet goed in z’n vel, heeft snel conflicten en wordt mogelijk ook gepest.  </a:t>
            </a:r>
            <a:endParaRPr sz="1800" dirty="0">
              <a:solidFill>
                <a:schemeClr val="dk1"/>
              </a:solidFill>
              <a:latin typeface="Calibri" panose="020F0502020204030204" pitchFamily="34" charset="0"/>
              <a:cs typeface="Calibri" panose="020F0502020204030204" pitchFamily="34" charset="0"/>
            </a:endParaRPr>
          </a:p>
        </p:txBody>
      </p:sp>
      <p:sp>
        <p:nvSpPr>
          <p:cNvPr id="100" name="Google Shape;100;p16"/>
          <p:cNvSpPr txBox="1"/>
          <p:nvPr/>
        </p:nvSpPr>
        <p:spPr>
          <a:xfrm>
            <a:off x="6705600" y="6553200"/>
            <a:ext cx="1981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A08241"/>
              </a:buClr>
              <a:buFont typeface="Calibri"/>
              <a:buNone/>
            </a:pPr>
            <a:r>
              <a:rPr lang="en-US" sz="1000" b="0" i="0" u="none" strike="noStrike" cap="none">
                <a:solidFill>
                  <a:srgbClr val="A08241"/>
                </a:solidFill>
                <a:latin typeface="Calibri"/>
                <a:ea typeface="Calibri"/>
                <a:cs typeface="Calibri"/>
                <a:sym typeface="Calibri"/>
              </a:rPr>
              <a:t>*</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62E12-B233-428A-B47C-A2BEDE341BF1}"/>
              </a:ext>
            </a:extLst>
          </p:cNvPr>
          <p:cNvSpPr>
            <a:spLocks noGrp="1"/>
          </p:cNvSpPr>
          <p:nvPr>
            <p:ph type="title"/>
          </p:nvPr>
        </p:nvSpPr>
        <p:spPr/>
        <p:txBody>
          <a:bodyPr/>
          <a:lstStyle/>
          <a:p>
            <a:pPr indent="0">
              <a:buClr>
                <a:schemeClr val="dk2"/>
              </a:buClr>
              <a:buNone/>
            </a:pPr>
            <a:r>
              <a:rPr lang="nl-NL" b="1" dirty="0">
                <a:latin typeface="Calibri"/>
                <a:cs typeface="Calibri"/>
              </a:rPr>
              <a:t>Nazorg bij casus Mark</a:t>
            </a:r>
          </a:p>
        </p:txBody>
      </p:sp>
      <p:sp>
        <p:nvSpPr>
          <p:cNvPr id="3" name="Text Placeholder 2">
            <a:extLst>
              <a:ext uri="{FF2B5EF4-FFF2-40B4-BE49-F238E27FC236}">
                <a16:creationId xmlns:a16="http://schemas.microsoft.com/office/drawing/2014/main" id="{1E83F3E6-8893-4097-9D64-314A81371967}"/>
              </a:ext>
            </a:extLst>
          </p:cNvPr>
          <p:cNvSpPr>
            <a:spLocks noGrp="1"/>
          </p:cNvSpPr>
          <p:nvPr>
            <p:ph type="body" idx="1"/>
          </p:nvPr>
        </p:nvSpPr>
        <p:spPr/>
        <p:txBody>
          <a:bodyPr/>
          <a:lstStyle/>
          <a:p>
            <a:pPr marL="285750" indent="-285750" algn="just" fontAlgn="t">
              <a:lnSpc>
                <a:spcPct val="107000"/>
              </a:lnSpc>
              <a:spcBef>
                <a:spcPts val="0"/>
              </a:spcBef>
              <a:buClr>
                <a:srgbClr val="000000"/>
              </a:buClr>
              <a:buFont typeface="Arial" panose="020B0604020202020204" pitchFamily="34" charset="0"/>
              <a:buChar char="•"/>
            </a:pPr>
            <a:r>
              <a:rPr lang="nl-NL" sz="1600" dirty="0">
                <a:solidFill>
                  <a:srgbClr val="896D2F"/>
                </a:solidFill>
                <a:latin typeface="Calibri" panose="020F0502020204030204" pitchFamily="34" charset="0"/>
                <a:cs typeface="Calibri" panose="020F0502020204030204" pitchFamily="34" charset="0"/>
              </a:rPr>
              <a:t>In overleg met de ouders wordt besloten om Mark samen met zijn ouders aan te melden voor een Kanjertraining (training sociale vaardigheden) die wordt aangeboden bij een zelfstandige psycholoog. </a:t>
            </a:r>
          </a:p>
          <a:p>
            <a:pPr marL="285750" indent="-285750" algn="just" fontAlgn="t">
              <a:lnSpc>
                <a:spcPct val="107000"/>
              </a:lnSpc>
              <a:spcBef>
                <a:spcPts val="0"/>
              </a:spcBef>
              <a:buClr>
                <a:srgbClr val="000000"/>
              </a:buClr>
              <a:buFont typeface="Arial" panose="020B0604020202020204" pitchFamily="34" charset="0"/>
              <a:buChar char="•"/>
            </a:pPr>
            <a:r>
              <a:rPr lang="nl-NL" sz="1600" dirty="0">
                <a:solidFill>
                  <a:srgbClr val="896D2F"/>
                </a:solidFill>
                <a:latin typeface="Calibri" panose="020F0502020204030204" pitchFamily="34" charset="0"/>
                <a:cs typeface="Calibri" panose="020F0502020204030204" pitchFamily="34" charset="0"/>
              </a:rPr>
              <a:t>Verder blijkt in het gesprek met de ouders dat ze moeilijk contact kunnen maken met Mark; hij sluit zich af. Ouders willen geen opvoedondersteuning op dit moment. Wel kunnen de tips uit Box 2.1 en adviezen van Opvoedinformatie.nl gegeven worden.</a:t>
            </a:r>
          </a:p>
          <a:p>
            <a:pPr marL="285750" indent="-285750" algn="just" fontAlgn="t">
              <a:lnSpc>
                <a:spcPct val="107000"/>
              </a:lnSpc>
              <a:spcBef>
                <a:spcPts val="0"/>
              </a:spcBef>
              <a:buClr>
                <a:srgbClr val="000000"/>
              </a:buClr>
              <a:buFont typeface="Arial" panose="020B0604020202020204" pitchFamily="34" charset="0"/>
              <a:buChar char="•"/>
            </a:pPr>
            <a:r>
              <a:rPr lang="nl-NL" sz="1600" dirty="0">
                <a:solidFill>
                  <a:srgbClr val="896D2F"/>
                </a:solidFill>
                <a:latin typeface="Calibri" panose="020F0502020204030204" pitchFamily="34" charset="0"/>
                <a:cs typeface="Calibri" panose="020F0502020204030204" pitchFamily="34" charset="0"/>
              </a:rPr>
              <a:t>Met de ouders wordt afgesproken dat je hen over een half jaar graag weer ziet. Als er weinig verbetering is, in overleg met ouders en school mogelijkheden verkennen (opvoedondersteuning of jeugdhulp).</a:t>
            </a:r>
          </a:p>
          <a:p>
            <a:pPr marL="285750" indent="-285750" algn="just" fontAlgn="t">
              <a:lnSpc>
                <a:spcPct val="107000"/>
              </a:lnSpc>
              <a:spcBef>
                <a:spcPts val="0"/>
              </a:spcBef>
              <a:buClr>
                <a:srgbClr val="000000"/>
              </a:buClr>
              <a:buFont typeface="Arial" panose="020B0604020202020204" pitchFamily="34" charset="0"/>
              <a:buChar char="•"/>
            </a:pPr>
            <a:r>
              <a:rPr lang="nl-NL" sz="1600" dirty="0">
                <a:solidFill>
                  <a:srgbClr val="896D2F"/>
                </a:solidFill>
                <a:latin typeface="Calibri" panose="020F0502020204030204" pitchFamily="34" charset="0"/>
                <a:cs typeface="Calibri" panose="020F0502020204030204" pitchFamily="34" charset="0"/>
              </a:rPr>
              <a:t>Er wordt contact gelegd met school om te melden dat Mark is aangemeld voor een Kanjertraining. Vervolgafspraken worden gemaakt.</a:t>
            </a:r>
          </a:p>
        </p:txBody>
      </p:sp>
    </p:spTree>
    <p:extLst>
      <p:ext uri="{BB962C8B-B14F-4D97-AF65-F5344CB8AC3E}">
        <p14:creationId xmlns:p14="http://schemas.microsoft.com/office/powerpoint/2010/main" val="1037449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p:nvPr/>
        </p:nvSpPr>
        <p:spPr>
          <a:xfrm>
            <a:off x="607925" y="1623000"/>
            <a:ext cx="2816100" cy="409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Font typeface="Calibri"/>
              <a:buNone/>
            </a:pPr>
            <a:r>
              <a:rPr lang="en-US" sz="1900" b="1">
                <a:solidFill>
                  <a:schemeClr val="dk2"/>
                </a:solidFill>
                <a:latin typeface="Calibri"/>
                <a:ea typeface="Calibri"/>
                <a:cs typeface="Calibri"/>
                <a:sym typeface="Calibri"/>
              </a:rPr>
              <a:t>W</a:t>
            </a:r>
            <a:r>
              <a:rPr lang="en-US" sz="1900" b="1" i="0" u="none" strike="noStrike" cap="none">
                <a:solidFill>
                  <a:schemeClr val="dk2"/>
                </a:solidFill>
                <a:latin typeface="Calibri"/>
                <a:ea typeface="Calibri"/>
                <a:cs typeface="Calibri"/>
                <a:sym typeface="Calibri"/>
              </a:rPr>
              <a:t>ijze van registratie</a:t>
            </a:r>
            <a:endParaRPr sz="1800" b="0" i="0" u="none" strike="noStrike" cap="none">
              <a:solidFill>
                <a:schemeClr val="dk1"/>
              </a:solidFill>
              <a:latin typeface="Arial"/>
              <a:ea typeface="Arial"/>
              <a:cs typeface="Arial"/>
              <a:sym typeface="Arial"/>
            </a:endParaRPr>
          </a:p>
        </p:txBody>
      </p:sp>
      <p:sp>
        <p:nvSpPr>
          <p:cNvPr id="113" name="Google Shape;113;p18"/>
          <p:cNvSpPr txBox="1"/>
          <p:nvPr/>
        </p:nvSpPr>
        <p:spPr>
          <a:xfrm>
            <a:off x="486350" y="2816300"/>
            <a:ext cx="8657700" cy="2836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800">
                <a:solidFill>
                  <a:schemeClr val="dk1"/>
                </a:solidFill>
              </a:rPr>
              <a:t> </a:t>
            </a:r>
            <a:r>
              <a:rPr lang="en-US" sz="1800" b="1">
                <a:solidFill>
                  <a:schemeClr val="dk1"/>
                </a:solidFill>
                <a:latin typeface="Calibri"/>
                <a:ea typeface="Calibri"/>
                <a:cs typeface="Calibri"/>
                <a:sym typeface="Calibri"/>
              </a:rPr>
              <a:t>Toelichting op de BDS-protocollen bij JGZ-richtlijnen</a:t>
            </a:r>
            <a:endParaRPr sz="1900" b="1">
              <a:solidFill>
                <a:schemeClr val="dk1"/>
              </a:solidFill>
              <a:latin typeface="Calibri"/>
              <a:ea typeface="Calibri"/>
              <a:cs typeface="Calibri"/>
              <a:sym typeface="Calibri"/>
            </a:endParaRPr>
          </a:p>
          <a:p>
            <a:pPr marL="457200" marR="38100" lvl="0" indent="-349250" algn="l" rtl="0">
              <a:lnSpc>
                <a:spcPct val="115000"/>
              </a:lnSpc>
              <a:spcBef>
                <a:spcPts val="0"/>
              </a:spcBef>
              <a:spcAft>
                <a:spcPts val="0"/>
              </a:spcAft>
              <a:buClr>
                <a:srgbClr val="222222"/>
              </a:buClr>
              <a:buSzPts val="1900"/>
              <a:buFont typeface="Calibri"/>
              <a:buChar char="-"/>
            </a:pPr>
            <a:r>
              <a:rPr lang="en-US" sz="1900">
                <a:solidFill>
                  <a:srgbClr val="222222"/>
                </a:solidFill>
                <a:highlight>
                  <a:srgbClr val="FCF8F1"/>
                </a:highlight>
                <a:latin typeface="Calibri"/>
                <a:ea typeface="Calibri"/>
                <a:cs typeface="Calibri"/>
                <a:sym typeface="Calibri"/>
              </a:rPr>
              <a:t>Handelingsaanbevelingen ten behoeve van de zorg voor het kind zijn conform de BDS op uniforme wijze registreerbaar </a:t>
            </a:r>
            <a:endParaRPr sz="1900">
              <a:solidFill>
                <a:srgbClr val="222222"/>
              </a:solidFill>
              <a:highlight>
                <a:srgbClr val="FCF8F1"/>
              </a:highlight>
              <a:latin typeface="Calibri"/>
              <a:ea typeface="Calibri"/>
              <a:cs typeface="Calibri"/>
              <a:sym typeface="Calibri"/>
            </a:endParaRPr>
          </a:p>
          <a:p>
            <a:pPr marL="457200" marR="38100" lvl="0" indent="-349250" algn="l" rtl="0">
              <a:lnSpc>
                <a:spcPct val="115000"/>
              </a:lnSpc>
              <a:spcBef>
                <a:spcPts val="0"/>
              </a:spcBef>
              <a:spcAft>
                <a:spcPts val="0"/>
              </a:spcAft>
              <a:buClr>
                <a:srgbClr val="222222"/>
              </a:buClr>
              <a:buSzPts val="1900"/>
              <a:buFont typeface="Calibri"/>
              <a:buChar char="-"/>
            </a:pPr>
            <a:r>
              <a:rPr lang="en-US" sz="1900">
                <a:solidFill>
                  <a:srgbClr val="222222"/>
                </a:solidFill>
                <a:highlight>
                  <a:srgbClr val="FCF8F1"/>
                </a:highlight>
                <a:latin typeface="Calibri"/>
                <a:ea typeface="Calibri"/>
                <a:cs typeface="Calibri"/>
                <a:sym typeface="Calibri"/>
              </a:rPr>
              <a:t>Ondersteuning om een registratieprotocol voor de eigen organisatie te maken, passend bij de eigen werkprocessen en de inrichting van het Digitaal Dossier JGZ</a:t>
            </a:r>
            <a:endParaRPr sz="1900">
              <a:solidFill>
                <a:srgbClr val="222222"/>
              </a:solidFill>
              <a:highlight>
                <a:srgbClr val="FCF8F1"/>
              </a:highlight>
              <a:latin typeface="Calibri"/>
              <a:ea typeface="Calibri"/>
              <a:cs typeface="Calibri"/>
              <a:sym typeface="Calibri"/>
            </a:endParaRPr>
          </a:p>
          <a:p>
            <a:pPr marL="457200" marR="38100" lvl="0" indent="-349250" algn="l" rtl="0">
              <a:lnSpc>
                <a:spcPct val="115000"/>
              </a:lnSpc>
              <a:spcBef>
                <a:spcPts val="0"/>
              </a:spcBef>
              <a:spcAft>
                <a:spcPts val="0"/>
              </a:spcAft>
              <a:buClr>
                <a:srgbClr val="222222"/>
              </a:buClr>
              <a:buSzPts val="1900"/>
              <a:buFont typeface="Calibri"/>
              <a:buChar char="-"/>
            </a:pPr>
            <a:r>
              <a:rPr lang="en-US" sz="1900">
                <a:solidFill>
                  <a:srgbClr val="222222"/>
                </a:solidFill>
                <a:highlight>
                  <a:srgbClr val="FCF8F1"/>
                </a:highlight>
                <a:latin typeface="Calibri"/>
                <a:ea typeface="Calibri"/>
                <a:cs typeface="Calibri"/>
                <a:sym typeface="Calibri"/>
              </a:rPr>
              <a:t>Een functionele omschrijving van de BDS-onderdelen en vervolgens de technische omschrijving</a:t>
            </a:r>
            <a:endParaRPr sz="1900">
              <a:solidFill>
                <a:srgbClr val="222222"/>
              </a:solidFill>
              <a:highlight>
                <a:srgbClr val="FCF8F1"/>
              </a:highlight>
              <a:latin typeface="Calibri"/>
              <a:ea typeface="Calibri"/>
              <a:cs typeface="Calibri"/>
              <a:sym typeface="Calibri"/>
            </a:endParaRPr>
          </a:p>
          <a:p>
            <a:pPr marL="457200" marR="38100" lvl="0" indent="-349250" algn="l" rtl="0">
              <a:lnSpc>
                <a:spcPct val="115000"/>
              </a:lnSpc>
              <a:spcBef>
                <a:spcPts val="0"/>
              </a:spcBef>
              <a:spcAft>
                <a:spcPts val="0"/>
              </a:spcAft>
              <a:buClr>
                <a:srgbClr val="222222"/>
              </a:buClr>
              <a:buSzPts val="1900"/>
              <a:buFont typeface="Calibri"/>
              <a:buChar char="-"/>
            </a:pPr>
            <a:r>
              <a:rPr lang="en-US" sz="1900">
                <a:solidFill>
                  <a:srgbClr val="222222"/>
                </a:solidFill>
                <a:highlight>
                  <a:srgbClr val="FCF8F1"/>
                </a:highlight>
                <a:latin typeface="Calibri"/>
                <a:ea typeface="Calibri"/>
                <a:cs typeface="Calibri"/>
                <a:sym typeface="Calibri"/>
              </a:rPr>
              <a:t>Overzicht van nieuwe elementen </a:t>
            </a:r>
            <a:endParaRPr sz="1900">
              <a:solidFill>
                <a:srgbClr val="222222"/>
              </a:solidFill>
              <a:highlight>
                <a:srgbClr val="FCF8F1"/>
              </a:highlight>
              <a:latin typeface="Calibri"/>
              <a:ea typeface="Calibri"/>
              <a:cs typeface="Calibri"/>
              <a:sym typeface="Calibri"/>
            </a:endParaRPr>
          </a:p>
          <a:p>
            <a:pPr marL="0" marR="0" lvl="0" indent="0" algn="l" rtl="0">
              <a:lnSpc>
                <a:spcPct val="100000"/>
              </a:lnSpc>
              <a:spcBef>
                <a:spcPts val="0"/>
              </a:spcBef>
              <a:spcAft>
                <a:spcPts val="0"/>
              </a:spcAft>
              <a:buNone/>
            </a:pPr>
            <a:endParaRPr sz="1800">
              <a:solidFill>
                <a:schemeClr val="dk1"/>
              </a:solidFill>
            </a:endParaRPr>
          </a:p>
          <a:p>
            <a:pPr marL="0" marR="0" lvl="0" indent="0" algn="l" rtl="0">
              <a:lnSpc>
                <a:spcPct val="136842"/>
              </a:lnSpc>
              <a:spcBef>
                <a:spcPts val="380"/>
              </a:spcBef>
              <a:spcAft>
                <a:spcPts val="0"/>
              </a:spcAft>
              <a:buClr>
                <a:schemeClr val="dk1"/>
              </a:buClr>
              <a:buFont typeface="Calibri"/>
              <a:buNone/>
            </a:pPr>
            <a:r>
              <a:rPr lang="en-US" sz="1900" b="0" i="0" u="none" strike="noStrike" cap="none">
                <a:solidFill>
                  <a:schemeClr val="dk1"/>
                </a:solidFill>
                <a:latin typeface="Calibri"/>
                <a:ea typeface="Calibri"/>
                <a:cs typeface="Calibri"/>
                <a:sym typeface="Calibri"/>
              </a:rPr>
              <a:t>     </a:t>
            </a:r>
            <a:endParaRPr sz="1900" b="0" i="0" u="none" strike="noStrike" cap="none">
              <a:solidFill>
                <a:schemeClr val="dk1"/>
              </a:solidFill>
              <a:latin typeface="Calibri"/>
              <a:ea typeface="Calibri"/>
              <a:cs typeface="Calibri"/>
              <a:sym typeface="Calibri"/>
            </a:endParaRPr>
          </a:p>
          <a:p>
            <a:pPr marL="0" marR="0" lvl="0" indent="0" algn="l" rtl="0">
              <a:lnSpc>
                <a:spcPct val="136842"/>
              </a:lnSpc>
              <a:spcBef>
                <a:spcPts val="380"/>
              </a:spcBef>
              <a:spcAft>
                <a:spcPts val="0"/>
              </a:spcAft>
              <a:buClr>
                <a:schemeClr val="dk1"/>
              </a:buClr>
              <a:buFont typeface="Calibri"/>
              <a:buNone/>
            </a:pPr>
            <a:endParaRPr sz="1900" i="1">
              <a:solidFill>
                <a:schemeClr val="dk1"/>
              </a:solidFill>
              <a:latin typeface="Calibri"/>
              <a:ea typeface="Calibri"/>
              <a:cs typeface="Calibri"/>
              <a:sym typeface="Calibri"/>
            </a:endParaRPr>
          </a:p>
          <a:p>
            <a:pPr marL="0" marR="0" lvl="0" indent="0" algn="l" rtl="0">
              <a:lnSpc>
                <a:spcPct val="136842"/>
              </a:lnSpc>
              <a:spcBef>
                <a:spcPts val="380"/>
              </a:spcBef>
              <a:spcAft>
                <a:spcPts val="0"/>
              </a:spcAft>
              <a:buClr>
                <a:schemeClr val="dk1"/>
              </a:buClr>
              <a:buFont typeface="Calibri"/>
              <a:buNone/>
            </a:pPr>
            <a:endParaRPr sz="1900" i="1">
              <a:solidFill>
                <a:schemeClr val="dk1"/>
              </a:solidFill>
              <a:latin typeface="Calibri"/>
              <a:ea typeface="Calibri"/>
              <a:cs typeface="Calibri"/>
              <a:sym typeface="Calibri"/>
            </a:endParaRPr>
          </a:p>
          <a:p>
            <a:pPr marL="0" marR="0" lvl="0" indent="0" algn="l" rtl="0">
              <a:lnSpc>
                <a:spcPct val="136842"/>
              </a:lnSpc>
              <a:spcBef>
                <a:spcPts val="380"/>
              </a:spcBef>
              <a:spcAft>
                <a:spcPts val="0"/>
              </a:spcAft>
              <a:buClr>
                <a:schemeClr val="dk1"/>
              </a:buClr>
              <a:buFont typeface="Calibri"/>
              <a:buNone/>
            </a:pPr>
            <a:endParaRPr sz="1900" i="1">
              <a:solidFill>
                <a:schemeClr val="dk1"/>
              </a:solidFill>
              <a:latin typeface="Calibri"/>
              <a:ea typeface="Calibri"/>
              <a:cs typeface="Calibri"/>
              <a:sym typeface="Calibri"/>
            </a:endParaRPr>
          </a:p>
          <a:p>
            <a:pPr marL="0" marR="0" lvl="0" indent="0" algn="l" rtl="0">
              <a:lnSpc>
                <a:spcPct val="136842"/>
              </a:lnSpc>
              <a:spcBef>
                <a:spcPts val="380"/>
              </a:spcBef>
              <a:spcAft>
                <a:spcPts val="0"/>
              </a:spcAft>
              <a:buClr>
                <a:schemeClr val="dk1"/>
              </a:buClr>
              <a:buFont typeface="Calibri"/>
              <a:buNone/>
            </a:pPr>
            <a:endParaRPr sz="1900" i="1">
              <a:solidFill>
                <a:schemeClr val="dk1"/>
              </a:solidFill>
              <a:latin typeface="Calibri"/>
              <a:ea typeface="Calibri"/>
              <a:cs typeface="Calibri"/>
              <a:sym typeface="Calibri"/>
            </a:endParaRPr>
          </a:p>
          <a:p>
            <a:pPr marL="0" marR="0" lvl="0" indent="0" algn="l" rtl="0">
              <a:lnSpc>
                <a:spcPct val="136842"/>
              </a:lnSpc>
              <a:spcBef>
                <a:spcPts val="380"/>
              </a:spcBef>
              <a:spcAft>
                <a:spcPts val="0"/>
              </a:spcAft>
              <a:buClr>
                <a:schemeClr val="dk1"/>
              </a:buClr>
              <a:buFont typeface="Calibri"/>
              <a:buNone/>
            </a:pPr>
            <a:endParaRPr sz="1900" b="0" i="0" u="none" strike="noStrike" cap="none">
              <a:solidFill>
                <a:schemeClr val="dk1"/>
              </a:solidFill>
              <a:latin typeface="Calibri"/>
              <a:ea typeface="Calibri"/>
              <a:cs typeface="Calibri"/>
              <a:sym typeface="Calibri"/>
            </a:endParaRPr>
          </a:p>
        </p:txBody>
      </p:sp>
      <p:sp>
        <p:nvSpPr>
          <p:cNvPr id="114" name="Google Shape;114;p18"/>
          <p:cNvSpPr txBox="1"/>
          <p:nvPr/>
        </p:nvSpPr>
        <p:spPr>
          <a:xfrm>
            <a:off x="6705600" y="6553200"/>
            <a:ext cx="1981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A08241"/>
              </a:buClr>
              <a:buFont typeface="Calibri"/>
              <a:buNone/>
            </a:pPr>
            <a:r>
              <a:rPr lang="en-US" sz="1000" b="0" i="0" u="none" strike="noStrike" cap="none">
                <a:solidFill>
                  <a:srgbClr val="A08241"/>
                </a:solidFill>
                <a:latin typeface="Calibri"/>
                <a:ea typeface="Calibri"/>
                <a:cs typeface="Calibri"/>
                <a:sym typeface="Calibri"/>
              </a:rPr>
              <a:t>*</a:t>
            </a:r>
            <a:endParaRPr sz="1800" b="0" i="0" u="none" strike="noStrike" cap="none">
              <a:solidFill>
                <a:schemeClr val="dk1"/>
              </a:solidFill>
              <a:latin typeface="Arial"/>
              <a:ea typeface="Arial"/>
              <a:cs typeface="Arial"/>
              <a:sym typeface="Arial"/>
            </a:endParaRPr>
          </a:p>
        </p:txBody>
      </p:sp>
      <p:pic>
        <p:nvPicPr>
          <p:cNvPr id="115" name="Google Shape;115;p18"/>
          <p:cNvPicPr preferRelativeResize="0"/>
          <p:nvPr/>
        </p:nvPicPr>
        <p:blipFill>
          <a:blip r:embed="rId4">
            <a:alphaModFix/>
          </a:blip>
          <a:stretch>
            <a:fillRect/>
          </a:stretch>
        </p:blipFill>
        <p:spPr>
          <a:xfrm>
            <a:off x="3534263" y="0"/>
            <a:ext cx="5336187" cy="2754775"/>
          </a:xfrm>
          <a:prstGeom prst="rect">
            <a:avLst/>
          </a:prstGeom>
          <a:noFill/>
          <a:ln>
            <a:noFill/>
          </a:ln>
        </p:spPr>
      </p:pic>
      <p:sp>
        <p:nvSpPr>
          <p:cNvPr id="116" name="Google Shape;116;p18"/>
          <p:cNvSpPr txBox="1"/>
          <p:nvPr/>
        </p:nvSpPr>
        <p:spPr>
          <a:xfrm>
            <a:off x="322075" y="5794088"/>
            <a:ext cx="6688200" cy="588000"/>
          </a:xfrm>
          <a:prstGeom prst="rect">
            <a:avLst/>
          </a:prstGeom>
          <a:noFill/>
          <a:ln>
            <a:noFill/>
          </a:ln>
        </p:spPr>
        <p:txBody>
          <a:bodyPr spcFirstLastPara="1" wrap="square" lIns="91425" tIns="91425" rIns="91425" bIns="91425" anchor="t" anchorCtr="0">
            <a:noAutofit/>
          </a:bodyPr>
          <a:lstStyle/>
          <a:p>
            <a:pPr marL="0" lvl="0" indent="0" algn="l" rtl="0">
              <a:lnSpc>
                <a:spcPct val="136842"/>
              </a:lnSpc>
              <a:spcBef>
                <a:spcPts val="380"/>
              </a:spcBef>
              <a:spcAft>
                <a:spcPts val="0"/>
              </a:spcAft>
              <a:buClr>
                <a:schemeClr val="dk1"/>
              </a:buClr>
              <a:buFont typeface="Calibri"/>
              <a:buNone/>
            </a:pPr>
            <a:r>
              <a:rPr lang="en-US" sz="1900" i="1">
                <a:solidFill>
                  <a:schemeClr val="dk1"/>
                </a:solidFill>
                <a:latin typeface="Calibri"/>
                <a:ea typeface="Calibri"/>
                <a:cs typeface="Calibri"/>
                <a:sym typeface="Calibri"/>
              </a:rPr>
              <a:t>Indien er een wijzigingsvoorstel BDS is ingediend, geef dan aan. </a:t>
            </a:r>
            <a:endParaRPr sz="19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7"/>
          <p:cNvSpPr txBox="1"/>
          <p:nvPr/>
        </p:nvSpPr>
        <p:spPr>
          <a:xfrm>
            <a:off x="1381512" y="1800225"/>
            <a:ext cx="7139100" cy="40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Font typeface="Calibri"/>
              <a:buNone/>
            </a:pPr>
            <a:r>
              <a:rPr lang="en-US" sz="1900" b="1">
                <a:solidFill>
                  <a:schemeClr val="dk2"/>
                </a:solidFill>
                <a:latin typeface="Calibri"/>
                <a:ea typeface="Calibri"/>
                <a:cs typeface="Calibri"/>
                <a:sym typeface="Calibri"/>
              </a:rPr>
              <a:t>Waarom deze richtlijn?</a:t>
            </a:r>
            <a:endParaRPr sz="1800" b="0" i="0" u="none" strike="noStrike" cap="none">
              <a:solidFill>
                <a:schemeClr val="dk1"/>
              </a:solidFill>
              <a:latin typeface="Arial"/>
              <a:ea typeface="Arial"/>
              <a:cs typeface="Arial"/>
              <a:sym typeface="Arial"/>
            </a:endParaRPr>
          </a:p>
        </p:txBody>
      </p:sp>
      <p:sp>
        <p:nvSpPr>
          <p:cNvPr id="36" name="Google Shape;36;p7"/>
          <p:cNvSpPr txBox="1"/>
          <p:nvPr/>
        </p:nvSpPr>
        <p:spPr>
          <a:xfrm>
            <a:off x="1547812" y="2209800"/>
            <a:ext cx="7138987" cy="3962400"/>
          </a:xfrm>
          <a:prstGeom prst="rect">
            <a:avLst/>
          </a:prstGeom>
          <a:noFill/>
          <a:ln>
            <a:noFill/>
          </a:ln>
        </p:spPr>
        <p:txBody>
          <a:bodyPr spcFirstLastPara="1" wrap="square" lIns="91425" tIns="45700" rIns="91425" bIns="45700" anchor="t" anchorCtr="0">
            <a:noAutofit/>
          </a:bodyPr>
          <a:lstStyle/>
          <a:p>
            <a:pPr lvl="0">
              <a:lnSpc>
                <a:spcPct val="136842"/>
              </a:lnSpc>
              <a:spcBef>
                <a:spcPts val="380"/>
              </a:spcBef>
              <a:buClr>
                <a:schemeClr val="dk1"/>
              </a:buClr>
              <a:buSzPts val="1900"/>
              <a:buFont typeface="Calibri"/>
              <a:buChar char="•"/>
            </a:pPr>
            <a:r>
              <a:rPr lang="nl-NL" sz="1900" dirty="0">
                <a:solidFill>
                  <a:schemeClr val="dk1"/>
                </a:solidFill>
                <a:latin typeface="Calibri" panose="020F0502020204030204" pitchFamily="34" charset="0"/>
                <a:ea typeface="Calibri"/>
                <a:cs typeface="Calibri" panose="020F0502020204030204" pitchFamily="34" charset="0"/>
                <a:sym typeface="Calibri"/>
              </a:rPr>
              <a:t>Een gezonde ouder-kindrelatie vormt de basis voor een optimale ontwikkeling van een jeugdige.</a:t>
            </a:r>
            <a:endParaRPr lang="nl-NL" sz="1900" b="0" i="0" u="none" strike="noStrike" cap="none" dirty="0">
              <a:solidFill>
                <a:schemeClr val="dk1"/>
              </a:solidFill>
              <a:latin typeface="Calibri" panose="020F0502020204030204" pitchFamily="34" charset="0"/>
              <a:cs typeface="Calibri" panose="020F0502020204030204" pitchFamily="34" charset="0"/>
              <a:sym typeface="Arial"/>
            </a:endParaRPr>
          </a:p>
          <a:p>
            <a:pPr lvl="0">
              <a:lnSpc>
                <a:spcPct val="136842"/>
              </a:lnSpc>
              <a:spcBef>
                <a:spcPts val="380"/>
              </a:spcBef>
              <a:buClr>
                <a:schemeClr val="dk1"/>
              </a:buClr>
              <a:buSzPts val="1900"/>
              <a:buFont typeface="Calibri"/>
              <a:buChar char="•"/>
            </a:pPr>
            <a:r>
              <a:rPr lang="nl-NL" sz="1900" dirty="0">
                <a:latin typeface="Calibri" panose="020F0502020204030204" pitchFamily="34" charset="0"/>
                <a:cs typeface="Calibri" panose="020F0502020204030204" pitchFamily="34" charset="0"/>
              </a:rPr>
              <a:t>JGZ professionals kunnen ouders versterken in hun ouderrol en mogelijke belemmeringen vroegtijdig bespreken.</a:t>
            </a:r>
            <a:endParaRPr lang="nl-NL" sz="1900" b="0" i="0" u="none" strike="noStrike" cap="none" dirty="0">
              <a:solidFill>
                <a:schemeClr val="dk1"/>
              </a:solidFill>
              <a:latin typeface="Calibri" panose="020F0502020204030204" pitchFamily="34" charset="0"/>
              <a:cs typeface="Calibri" panose="020F0502020204030204" pitchFamily="34" charset="0"/>
              <a:sym typeface="Arial"/>
            </a:endParaRPr>
          </a:p>
          <a:p>
            <a:pPr>
              <a:lnSpc>
                <a:spcPct val="136842"/>
              </a:lnSpc>
              <a:spcBef>
                <a:spcPts val="380"/>
              </a:spcBef>
              <a:buClr>
                <a:schemeClr val="dk1"/>
              </a:buClr>
              <a:buSzPts val="1900"/>
              <a:buFont typeface="Calibri"/>
              <a:buChar char="•"/>
            </a:pPr>
            <a:r>
              <a:rPr lang="nl-NL" sz="1900" dirty="0">
                <a:latin typeface="Calibri" panose="020F0502020204030204" pitchFamily="34" charset="0"/>
                <a:cs typeface="Calibri" panose="020F0502020204030204" pitchFamily="34" charset="0"/>
              </a:rPr>
              <a:t>Bij aanhoudende, ernstige problematiek kunnen ouders/jongeren verwezen worden naar meer intensieve hulp buiten de JGZ. </a:t>
            </a:r>
          </a:p>
          <a:p>
            <a:pPr marL="0" marR="0" lvl="0" indent="0" algn="l" rtl="0">
              <a:lnSpc>
                <a:spcPct val="100000"/>
              </a:lnSpc>
              <a:spcBef>
                <a:spcPts val="0"/>
              </a:spcBef>
              <a:spcAft>
                <a:spcPts val="0"/>
              </a:spcAft>
              <a:buNone/>
            </a:pPr>
            <a:endParaRPr sz="1800" b="0" i="0" u="none" strike="noStrike" cap="none" dirty="0">
              <a:solidFill>
                <a:schemeClr val="dk1"/>
              </a:solidFill>
              <a:latin typeface="Arial"/>
              <a:ea typeface="Arial"/>
              <a:cs typeface="Arial"/>
              <a:sym typeface="Arial"/>
            </a:endParaRPr>
          </a:p>
        </p:txBody>
      </p:sp>
      <p:sp>
        <p:nvSpPr>
          <p:cNvPr id="37" name="Google Shape;37;p7"/>
          <p:cNvSpPr txBox="1"/>
          <p:nvPr/>
        </p:nvSpPr>
        <p:spPr>
          <a:xfrm>
            <a:off x="6705600" y="6553200"/>
            <a:ext cx="1981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A08241"/>
              </a:buClr>
              <a:buFont typeface="Calibri"/>
              <a:buNone/>
            </a:pPr>
            <a:r>
              <a:rPr lang="en-US" sz="1000" b="0" i="0" u="none" strike="noStrike" cap="none">
                <a:solidFill>
                  <a:srgbClr val="A08241"/>
                </a:solidFill>
                <a:latin typeface="Calibri"/>
                <a:ea typeface="Calibri"/>
                <a:cs typeface="Calibri"/>
                <a:sym typeface="Calibri"/>
              </a:rPr>
              <a:t>*</a:t>
            </a:r>
            <a:endParaRPr sz="1800" b="0" i="0" u="none" strike="noStrike" cap="none">
              <a:solidFill>
                <a:schemeClr val="dk1"/>
              </a:solidFill>
              <a:latin typeface="Arial"/>
              <a:ea typeface="Arial"/>
              <a:cs typeface="Arial"/>
              <a:sym typeface="Arial"/>
            </a:endParaRPr>
          </a:p>
        </p:txBody>
      </p:sp>
      <p:pic>
        <p:nvPicPr>
          <p:cNvPr id="3" name="Picture 2">
            <a:extLst>
              <a:ext uri="{FF2B5EF4-FFF2-40B4-BE49-F238E27FC236}">
                <a16:creationId xmlns:a16="http://schemas.microsoft.com/office/drawing/2014/main" id="{D05604FF-997E-4E2E-8252-2141B5269EB7}"/>
              </a:ext>
            </a:extLst>
          </p:cNvPr>
          <p:cNvPicPr>
            <a:picLocks noChangeAspect="1"/>
          </p:cNvPicPr>
          <p:nvPr/>
        </p:nvPicPr>
        <p:blipFill>
          <a:blip r:embed="rId4"/>
          <a:stretch>
            <a:fillRect/>
          </a:stretch>
        </p:blipFill>
        <p:spPr>
          <a:xfrm>
            <a:off x="5334056" y="270164"/>
            <a:ext cx="2743088" cy="182872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a:extLst>
              <a:ext uri="{FF2B5EF4-FFF2-40B4-BE49-F238E27FC236}">
                <a16:creationId xmlns:a16="http://schemas.microsoft.com/office/drawing/2014/main" id="{C00F1748-9442-44DB-91D5-0032B3B168EE}"/>
              </a:ext>
            </a:extLst>
          </p:cNvPr>
          <p:cNvGraphicFramePr>
            <a:graphicFrameLocks noChangeAspect="1"/>
          </p:cNvGraphicFramePr>
          <p:nvPr>
            <p:extLst>
              <p:ext uri="{D42A27DB-BD31-4B8C-83A1-F6EECF244321}">
                <p14:modId xmlns:p14="http://schemas.microsoft.com/office/powerpoint/2010/main" val="1322003839"/>
              </p:ext>
            </p:extLst>
          </p:nvPr>
        </p:nvGraphicFramePr>
        <p:xfrm>
          <a:off x="1269710" y="1041111"/>
          <a:ext cx="9001125" cy="5607050"/>
        </p:xfrm>
        <a:graphic>
          <a:graphicData uri="http://schemas.openxmlformats.org/presentationml/2006/ole">
            <mc:AlternateContent xmlns:mc="http://schemas.openxmlformats.org/markup-compatibility/2006">
              <mc:Choice xmlns:v="urn:schemas-microsoft-com:vml" Requires="v">
                <p:oleObj spid="_x0000_s1026" name="Document" r:id="rId3" imgW="8859602" imgH="5606760" progId="Word.Document.12">
                  <p:embed/>
                </p:oleObj>
              </mc:Choice>
              <mc:Fallback>
                <p:oleObj name="Document" r:id="rId3" imgW="8859602" imgH="5606760" progId="Word.Document.12">
                  <p:embed/>
                  <p:pic>
                    <p:nvPicPr>
                      <p:cNvPr id="8" name="Object 7">
                        <a:extLst>
                          <a:ext uri="{FF2B5EF4-FFF2-40B4-BE49-F238E27FC236}">
                            <a16:creationId xmlns:a16="http://schemas.microsoft.com/office/drawing/2014/main" id="{C00F1748-9442-44DB-91D5-0032B3B168EE}"/>
                          </a:ext>
                        </a:extLst>
                      </p:cNvPr>
                      <p:cNvPicPr/>
                      <p:nvPr/>
                    </p:nvPicPr>
                    <p:blipFill>
                      <a:blip r:embed="rId4"/>
                      <a:stretch>
                        <a:fillRect/>
                      </a:stretch>
                    </p:blipFill>
                    <p:spPr>
                      <a:xfrm>
                        <a:off x="1269710" y="1041111"/>
                        <a:ext cx="9001125" cy="5607050"/>
                      </a:xfrm>
                      <a:prstGeom prst="rect">
                        <a:avLst/>
                      </a:prstGeom>
                    </p:spPr>
                  </p:pic>
                </p:oleObj>
              </mc:Fallback>
            </mc:AlternateContent>
          </a:graphicData>
        </a:graphic>
      </p:graphicFrame>
    </p:spTree>
    <p:extLst>
      <p:ext uri="{BB962C8B-B14F-4D97-AF65-F5344CB8AC3E}">
        <p14:creationId xmlns:p14="http://schemas.microsoft.com/office/powerpoint/2010/main" val="1697953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B9B454F-949C-42DE-8BD7-1016C78E4D2F}"/>
              </a:ext>
            </a:extLst>
          </p:cNvPr>
          <p:cNvGraphicFramePr>
            <a:graphicFrameLocks noGrp="1"/>
          </p:cNvGraphicFramePr>
          <p:nvPr>
            <p:extLst>
              <p:ext uri="{D42A27DB-BD31-4B8C-83A1-F6EECF244321}">
                <p14:modId xmlns:p14="http://schemas.microsoft.com/office/powerpoint/2010/main" val="2429914781"/>
              </p:ext>
            </p:extLst>
          </p:nvPr>
        </p:nvGraphicFramePr>
        <p:xfrm>
          <a:off x="1244095" y="1886528"/>
          <a:ext cx="6495978" cy="3084944"/>
        </p:xfrm>
        <a:graphic>
          <a:graphicData uri="http://schemas.openxmlformats.org/drawingml/2006/table">
            <a:tbl>
              <a:tblPr/>
              <a:tblGrid>
                <a:gridCol w="1138841">
                  <a:extLst>
                    <a:ext uri="{9D8B030D-6E8A-4147-A177-3AD203B41FA5}">
                      <a16:colId xmlns:a16="http://schemas.microsoft.com/office/drawing/2014/main" val="165205092"/>
                    </a:ext>
                  </a:extLst>
                </a:gridCol>
                <a:gridCol w="1187930">
                  <a:extLst>
                    <a:ext uri="{9D8B030D-6E8A-4147-A177-3AD203B41FA5}">
                      <a16:colId xmlns:a16="http://schemas.microsoft.com/office/drawing/2014/main" val="3823396449"/>
                    </a:ext>
                  </a:extLst>
                </a:gridCol>
                <a:gridCol w="2189324">
                  <a:extLst>
                    <a:ext uri="{9D8B030D-6E8A-4147-A177-3AD203B41FA5}">
                      <a16:colId xmlns:a16="http://schemas.microsoft.com/office/drawing/2014/main" val="389602636"/>
                    </a:ext>
                  </a:extLst>
                </a:gridCol>
                <a:gridCol w="1979883">
                  <a:extLst>
                    <a:ext uri="{9D8B030D-6E8A-4147-A177-3AD203B41FA5}">
                      <a16:colId xmlns:a16="http://schemas.microsoft.com/office/drawing/2014/main" val="3154216473"/>
                    </a:ext>
                  </a:extLst>
                </a:gridCol>
              </a:tblGrid>
              <a:tr h="327797">
                <a:tc>
                  <a:txBody>
                    <a:bodyPr/>
                    <a:lstStyle/>
                    <a:p>
                      <a:pPr marR="38100">
                        <a:lnSpc>
                          <a:spcPct val="115000"/>
                        </a:lnSpc>
                        <a:spcAft>
                          <a:spcPts val="0"/>
                        </a:spcAft>
                      </a:pPr>
                      <a:r>
                        <a:rPr lang="nl-NL" sz="1100">
                          <a:solidFill>
                            <a:srgbClr val="FFFFFF"/>
                          </a:solidFill>
                          <a:effectLst/>
                          <a:latin typeface="Open Sans"/>
                          <a:ea typeface="Open Sans"/>
                          <a:cs typeface="Open Sans"/>
                        </a:rPr>
                        <a:t>BDS Rubriek</a:t>
                      </a:r>
                      <a:endParaRPr lang="nl-NL" sz="1100">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D9EEB"/>
                    </a:solidFill>
                  </a:tcPr>
                </a:tc>
                <a:tc>
                  <a:txBody>
                    <a:bodyPr/>
                    <a:lstStyle/>
                    <a:p>
                      <a:pPr marR="38100">
                        <a:lnSpc>
                          <a:spcPct val="115000"/>
                        </a:lnSpc>
                        <a:spcAft>
                          <a:spcPts val="0"/>
                        </a:spcAft>
                      </a:pPr>
                      <a:r>
                        <a:rPr lang="nl-NL" sz="1100">
                          <a:solidFill>
                            <a:srgbClr val="FFFFFF"/>
                          </a:solidFill>
                          <a:effectLst/>
                          <a:latin typeface="Open Sans"/>
                          <a:ea typeface="Open Sans"/>
                          <a:cs typeface="Open Sans"/>
                        </a:rPr>
                        <a:t>BDS Element</a:t>
                      </a:r>
                      <a:endParaRPr lang="nl-NL" sz="1100">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D9EEB"/>
                    </a:solidFill>
                  </a:tcPr>
                </a:tc>
                <a:tc>
                  <a:txBody>
                    <a:bodyPr/>
                    <a:lstStyle/>
                    <a:p>
                      <a:pPr marR="38100">
                        <a:lnSpc>
                          <a:spcPct val="115000"/>
                        </a:lnSpc>
                        <a:spcAft>
                          <a:spcPts val="0"/>
                        </a:spcAft>
                      </a:pPr>
                      <a:r>
                        <a:rPr lang="nl-NL" sz="1100">
                          <a:solidFill>
                            <a:srgbClr val="FFFFFF"/>
                          </a:solidFill>
                          <a:effectLst/>
                          <a:latin typeface="Open Sans"/>
                          <a:ea typeface="Open Sans"/>
                          <a:cs typeface="Open Sans"/>
                        </a:rPr>
                        <a:t>Registratie</a:t>
                      </a:r>
                      <a:endParaRPr lang="nl-NL" sz="1100">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D9EEB"/>
                    </a:solidFill>
                  </a:tcPr>
                </a:tc>
                <a:tc>
                  <a:txBody>
                    <a:bodyPr/>
                    <a:lstStyle/>
                    <a:p>
                      <a:pPr marR="38100">
                        <a:lnSpc>
                          <a:spcPct val="115000"/>
                        </a:lnSpc>
                        <a:spcAft>
                          <a:spcPts val="0"/>
                        </a:spcAft>
                      </a:pPr>
                      <a:r>
                        <a:rPr lang="nl-NL" sz="1100">
                          <a:solidFill>
                            <a:srgbClr val="FFFFFF"/>
                          </a:solidFill>
                          <a:effectLst/>
                          <a:latin typeface="Open Sans"/>
                          <a:ea typeface="Open Sans"/>
                          <a:cs typeface="Open Sans"/>
                        </a:rPr>
                        <a:t>Opmerking</a:t>
                      </a:r>
                      <a:endParaRPr lang="nl-NL" sz="1100">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D9EEB"/>
                    </a:solidFill>
                  </a:tcPr>
                </a:tc>
                <a:extLst>
                  <a:ext uri="{0D108BD9-81ED-4DB2-BD59-A6C34878D82A}">
                    <a16:rowId xmlns:a16="http://schemas.microsoft.com/office/drawing/2014/main" val="3988641294"/>
                  </a:ext>
                </a:extLst>
              </a:tr>
              <a:tr h="878677">
                <a:tc>
                  <a:txBody>
                    <a:bodyPr/>
                    <a:lstStyle/>
                    <a:p>
                      <a:pPr>
                        <a:lnSpc>
                          <a:spcPct val="115000"/>
                        </a:lnSpc>
                        <a:spcAft>
                          <a:spcPts val="0"/>
                        </a:spcAft>
                      </a:pPr>
                      <a:r>
                        <a:rPr lang="nl-NL" sz="1000" b="1">
                          <a:effectLst/>
                          <a:latin typeface="Open Sans"/>
                          <a:ea typeface="Open Sans"/>
                          <a:cs typeface="Open Sans"/>
                        </a:rPr>
                        <a:t> </a:t>
                      </a:r>
                      <a:endParaRPr lang="nl-NL" sz="1100">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lnSpc>
                          <a:spcPct val="115000"/>
                        </a:lnSpc>
                        <a:spcAft>
                          <a:spcPts val="0"/>
                        </a:spcAft>
                      </a:pPr>
                      <a:r>
                        <a:rPr lang="nl-NL" sz="1000">
                          <a:solidFill>
                            <a:srgbClr val="000000"/>
                          </a:solidFill>
                          <a:effectLst/>
                          <a:latin typeface="Open Sans"/>
                          <a:ea typeface="Open Sans"/>
                          <a:cs typeface="Open Sans"/>
                        </a:rPr>
                        <a:t>Bijzonderheden verhouding draaglast-draagkracht: 349</a:t>
                      </a:r>
                      <a:endParaRPr lang="nl-NL" sz="1100">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lnSpc>
                          <a:spcPct val="115000"/>
                        </a:lnSpc>
                        <a:spcAft>
                          <a:spcPts val="0"/>
                        </a:spcAft>
                      </a:pPr>
                      <a:r>
                        <a:rPr lang="nl-NL" sz="1000">
                          <a:solidFill>
                            <a:srgbClr val="000000"/>
                          </a:solidFill>
                          <a:effectLst/>
                          <a:latin typeface="Open Sans"/>
                          <a:ea typeface="Open Sans"/>
                          <a:cs typeface="Open Sans"/>
                        </a:rPr>
                        <a:t>Vrije tekst</a:t>
                      </a:r>
                      <a:endParaRPr lang="nl-NL" sz="1100">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marR="38100">
                        <a:lnSpc>
                          <a:spcPct val="115000"/>
                        </a:lnSpc>
                        <a:spcAft>
                          <a:spcPts val="0"/>
                        </a:spcAft>
                      </a:pPr>
                      <a:r>
                        <a:rPr lang="nl-NL" sz="1000">
                          <a:effectLst/>
                          <a:latin typeface="Open Sans"/>
                          <a:ea typeface="Open Sans"/>
                          <a:cs typeface="Open Sans"/>
                        </a:rPr>
                        <a:t> </a:t>
                      </a:r>
                      <a:endParaRPr lang="nl-NL" sz="1100">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3473136113"/>
                  </a:ext>
                </a:extLst>
              </a:tr>
              <a:tr h="689287">
                <a:tc>
                  <a:txBody>
                    <a:bodyPr/>
                    <a:lstStyle/>
                    <a:p>
                      <a:pPr>
                        <a:lnSpc>
                          <a:spcPct val="115000"/>
                        </a:lnSpc>
                        <a:spcAft>
                          <a:spcPts val="0"/>
                        </a:spcAft>
                      </a:pPr>
                      <a:r>
                        <a:rPr lang="nl-NL" sz="1000">
                          <a:solidFill>
                            <a:srgbClr val="000000"/>
                          </a:solidFill>
                          <a:effectLst/>
                          <a:latin typeface="Open Sans"/>
                          <a:ea typeface="Open Sans"/>
                          <a:cs typeface="Open Sans"/>
                        </a:rPr>
                        <a:t>Terugkerende anamnese: R019</a:t>
                      </a:r>
                      <a:endParaRPr lang="nl-NL" sz="1100">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c>
                  <a:txBody>
                    <a:bodyPr/>
                    <a:lstStyle/>
                    <a:p>
                      <a:pPr>
                        <a:lnSpc>
                          <a:spcPct val="115000"/>
                        </a:lnSpc>
                        <a:spcAft>
                          <a:spcPts val="0"/>
                        </a:spcAft>
                      </a:pPr>
                      <a:r>
                        <a:rPr lang="nl-NL" sz="1000" dirty="0">
                          <a:solidFill>
                            <a:srgbClr val="000000"/>
                          </a:solidFill>
                          <a:effectLst/>
                          <a:latin typeface="Open Sans"/>
                          <a:ea typeface="Open Sans"/>
                          <a:cs typeface="Open Sans"/>
                        </a:rPr>
                        <a:t>Bijzonderheden voeding/eetgedrag: 323</a:t>
                      </a:r>
                      <a:endParaRPr lang="nl-NL" sz="1100" dirty="0">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c>
                  <a:txBody>
                    <a:bodyPr/>
                    <a:lstStyle/>
                    <a:p>
                      <a:pPr>
                        <a:lnSpc>
                          <a:spcPct val="115000"/>
                        </a:lnSpc>
                        <a:spcAft>
                          <a:spcPts val="0"/>
                        </a:spcAft>
                      </a:pPr>
                      <a:r>
                        <a:rPr lang="nl-NL" sz="1000">
                          <a:solidFill>
                            <a:srgbClr val="000000"/>
                          </a:solidFill>
                          <a:effectLst/>
                          <a:latin typeface="Open Sans"/>
                          <a:ea typeface="Open Sans"/>
                          <a:cs typeface="Open Sans"/>
                        </a:rPr>
                        <a:t>Vrije tekst</a:t>
                      </a:r>
                      <a:endParaRPr lang="nl-NL" sz="1100">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c>
                  <a:txBody>
                    <a:bodyPr/>
                    <a:lstStyle/>
                    <a:p>
                      <a:pPr marR="38100">
                        <a:lnSpc>
                          <a:spcPct val="115000"/>
                        </a:lnSpc>
                        <a:spcAft>
                          <a:spcPts val="0"/>
                        </a:spcAft>
                      </a:pPr>
                      <a:r>
                        <a:rPr lang="nl-NL" sz="1000">
                          <a:effectLst/>
                          <a:latin typeface="Open Sans"/>
                          <a:ea typeface="Open Sans"/>
                          <a:cs typeface="Open Sans"/>
                        </a:rPr>
                        <a:t> </a:t>
                      </a:r>
                      <a:endParaRPr lang="nl-NL" sz="1100">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extLst>
                  <a:ext uri="{0D108BD9-81ED-4DB2-BD59-A6C34878D82A}">
                    <a16:rowId xmlns:a16="http://schemas.microsoft.com/office/drawing/2014/main" val="3715629917"/>
                  </a:ext>
                </a:extLst>
              </a:tr>
              <a:tr h="689287">
                <a:tc>
                  <a:txBody>
                    <a:bodyPr/>
                    <a:lstStyle/>
                    <a:p>
                      <a:pPr>
                        <a:lnSpc>
                          <a:spcPct val="115000"/>
                        </a:lnSpc>
                        <a:spcAft>
                          <a:spcPts val="0"/>
                        </a:spcAft>
                      </a:pPr>
                      <a:r>
                        <a:rPr lang="nl-NL" sz="1000" b="1" dirty="0">
                          <a:effectLst/>
                          <a:latin typeface="Open Sans"/>
                          <a:ea typeface="Open Sans"/>
                          <a:cs typeface="Open Sans"/>
                        </a:rPr>
                        <a:t> </a:t>
                      </a:r>
                      <a:endParaRPr lang="nl-NL" sz="1100" dirty="0">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lnSpc>
                          <a:spcPct val="115000"/>
                        </a:lnSpc>
                        <a:spcAft>
                          <a:spcPts val="0"/>
                        </a:spcAft>
                      </a:pPr>
                      <a:r>
                        <a:rPr lang="nl-NL" sz="1000">
                          <a:solidFill>
                            <a:srgbClr val="000000"/>
                          </a:solidFill>
                          <a:effectLst/>
                          <a:latin typeface="Open Sans"/>
                          <a:ea typeface="Open Sans"/>
                          <a:cs typeface="Open Sans"/>
                        </a:rPr>
                        <a:t>Bijzonderheden slapen/waken: 322</a:t>
                      </a:r>
                      <a:endParaRPr lang="nl-NL" sz="1100">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lnSpc>
                          <a:spcPct val="115000"/>
                        </a:lnSpc>
                        <a:spcAft>
                          <a:spcPts val="0"/>
                        </a:spcAft>
                      </a:pPr>
                      <a:r>
                        <a:rPr lang="nl-NL" sz="1000">
                          <a:solidFill>
                            <a:srgbClr val="000000"/>
                          </a:solidFill>
                          <a:effectLst/>
                          <a:latin typeface="Open Sans"/>
                          <a:ea typeface="Open Sans"/>
                          <a:cs typeface="Open Sans"/>
                        </a:rPr>
                        <a:t>Vrije tekst</a:t>
                      </a:r>
                      <a:endParaRPr lang="nl-NL" sz="1100">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marR="38100">
                        <a:lnSpc>
                          <a:spcPct val="115000"/>
                        </a:lnSpc>
                        <a:spcAft>
                          <a:spcPts val="0"/>
                        </a:spcAft>
                      </a:pPr>
                      <a:r>
                        <a:rPr lang="nl-NL" sz="1000">
                          <a:effectLst/>
                          <a:latin typeface="Open Sans"/>
                          <a:ea typeface="Open Sans"/>
                          <a:cs typeface="Open Sans"/>
                        </a:rPr>
                        <a:t> </a:t>
                      </a:r>
                      <a:endParaRPr lang="nl-NL" sz="1100">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2856877076"/>
                  </a:ext>
                </a:extLst>
              </a:tr>
              <a:tr h="499896">
                <a:tc>
                  <a:txBody>
                    <a:bodyPr/>
                    <a:lstStyle/>
                    <a:p>
                      <a:pPr>
                        <a:lnSpc>
                          <a:spcPct val="115000"/>
                        </a:lnSpc>
                        <a:spcAft>
                          <a:spcPts val="0"/>
                        </a:spcAft>
                      </a:pPr>
                      <a:r>
                        <a:rPr lang="nl-NL" sz="1000" b="1">
                          <a:effectLst/>
                          <a:latin typeface="Open Sans"/>
                          <a:ea typeface="Open Sans"/>
                          <a:cs typeface="Open Sans"/>
                        </a:rPr>
                        <a:t> </a:t>
                      </a:r>
                      <a:endParaRPr lang="nl-NL" sz="1100">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c>
                  <a:txBody>
                    <a:bodyPr/>
                    <a:lstStyle/>
                    <a:p>
                      <a:pPr>
                        <a:lnSpc>
                          <a:spcPct val="115000"/>
                        </a:lnSpc>
                        <a:spcAft>
                          <a:spcPts val="0"/>
                        </a:spcAft>
                      </a:pPr>
                      <a:r>
                        <a:rPr lang="nl-NL" sz="1000" i="1">
                          <a:solidFill>
                            <a:srgbClr val="000000"/>
                          </a:solidFill>
                          <a:effectLst/>
                          <a:latin typeface="Open Sans"/>
                          <a:ea typeface="Open Sans"/>
                          <a:cs typeface="Open Sans"/>
                        </a:rPr>
                        <a:t>Bijzonderheden huilen</a:t>
                      </a:r>
                      <a:endParaRPr lang="nl-NL" sz="1100">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c>
                  <a:txBody>
                    <a:bodyPr/>
                    <a:lstStyle/>
                    <a:p>
                      <a:pPr>
                        <a:lnSpc>
                          <a:spcPct val="115000"/>
                        </a:lnSpc>
                        <a:spcAft>
                          <a:spcPts val="0"/>
                        </a:spcAft>
                      </a:pPr>
                      <a:r>
                        <a:rPr lang="nl-NL" sz="1000" i="1">
                          <a:solidFill>
                            <a:srgbClr val="000000"/>
                          </a:solidFill>
                          <a:effectLst/>
                          <a:latin typeface="Open Sans"/>
                          <a:ea typeface="Open Sans"/>
                          <a:cs typeface="Open Sans"/>
                        </a:rPr>
                        <a:t>Vrije tekst</a:t>
                      </a:r>
                      <a:endParaRPr lang="nl-NL" sz="1100">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c>
                  <a:txBody>
                    <a:bodyPr/>
                    <a:lstStyle/>
                    <a:p>
                      <a:pPr marR="38100">
                        <a:lnSpc>
                          <a:spcPct val="115000"/>
                        </a:lnSpc>
                        <a:spcAft>
                          <a:spcPts val="0"/>
                        </a:spcAft>
                      </a:pPr>
                      <a:r>
                        <a:rPr lang="nl-NL" sz="1000" dirty="0">
                          <a:effectLst/>
                          <a:latin typeface="Open Sans"/>
                          <a:ea typeface="Open Sans"/>
                          <a:cs typeface="Open Sans"/>
                        </a:rPr>
                        <a:t> </a:t>
                      </a:r>
                      <a:endParaRPr lang="nl-NL" sz="1100" dirty="0">
                        <a:effectLst/>
                        <a:latin typeface="Arial" panose="020B0604020202020204" pitchFamily="34" charset="0"/>
                        <a:ea typeface="Arial" panose="020B0604020202020204" pitchFamily="34" charset="0"/>
                        <a:cs typeface="Times New Roman" panose="02020603050405020304" pitchFamily="18" charset="0"/>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extLst>
                  <a:ext uri="{0D108BD9-81ED-4DB2-BD59-A6C34878D82A}">
                    <a16:rowId xmlns:a16="http://schemas.microsoft.com/office/drawing/2014/main" val="1191042391"/>
                  </a:ext>
                </a:extLst>
              </a:tr>
            </a:tbl>
          </a:graphicData>
        </a:graphic>
      </p:graphicFrame>
      <p:sp>
        <p:nvSpPr>
          <p:cNvPr id="5" name="Rectangle 1">
            <a:extLst>
              <a:ext uri="{FF2B5EF4-FFF2-40B4-BE49-F238E27FC236}">
                <a16:creationId xmlns:a16="http://schemas.microsoft.com/office/drawing/2014/main" id="{8A2FC239-FFD4-41EE-836F-49FC4D49FA09}"/>
              </a:ext>
            </a:extLst>
          </p:cNvPr>
          <p:cNvSpPr>
            <a:spLocks noChangeArrowheads="1"/>
          </p:cNvSpPr>
          <p:nvPr/>
        </p:nvSpPr>
        <p:spPr bwMode="auto">
          <a:xfrm>
            <a:off x="1963738" y="27638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Tree>
    <p:extLst>
      <p:ext uri="{BB962C8B-B14F-4D97-AF65-F5344CB8AC3E}">
        <p14:creationId xmlns:p14="http://schemas.microsoft.com/office/powerpoint/2010/main" val="917284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0"/>
          <p:cNvSpPr txBox="1"/>
          <p:nvPr/>
        </p:nvSpPr>
        <p:spPr>
          <a:xfrm>
            <a:off x="1547812" y="1800225"/>
            <a:ext cx="7138987" cy="4095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Font typeface="Calibri"/>
              <a:buNone/>
            </a:pPr>
            <a:r>
              <a:rPr lang="en-US" sz="1900" b="1" i="0" u="none" strike="noStrike" cap="none" dirty="0" err="1">
                <a:solidFill>
                  <a:schemeClr val="dk2"/>
                </a:solidFill>
                <a:latin typeface="Calibri"/>
                <a:ea typeface="Calibri"/>
                <a:cs typeface="Calibri"/>
                <a:sym typeface="Calibri"/>
              </a:rPr>
              <a:t>Randvoorwaarden</a:t>
            </a:r>
            <a:r>
              <a:rPr lang="en-US" sz="1900" b="1" i="0" u="none" strike="noStrike" cap="none" dirty="0">
                <a:solidFill>
                  <a:schemeClr val="dk2"/>
                </a:solidFill>
                <a:latin typeface="Calibri"/>
                <a:ea typeface="Calibri"/>
                <a:cs typeface="Calibri"/>
                <a:sym typeface="Calibri"/>
              </a:rPr>
              <a:t> </a:t>
            </a:r>
            <a:r>
              <a:rPr lang="en-US" sz="1900" b="1" i="0" u="none" strike="noStrike" cap="none" dirty="0" err="1">
                <a:solidFill>
                  <a:schemeClr val="dk2"/>
                </a:solidFill>
                <a:latin typeface="Calibri"/>
                <a:ea typeface="Calibri"/>
                <a:cs typeface="Calibri"/>
                <a:sym typeface="Calibri"/>
              </a:rPr>
              <a:t>competenties</a:t>
            </a:r>
            <a:endParaRPr sz="1800" b="0" i="0" u="none" strike="noStrike" cap="none" dirty="0">
              <a:solidFill>
                <a:schemeClr val="dk1"/>
              </a:solidFill>
              <a:latin typeface="Arial"/>
              <a:ea typeface="Arial"/>
              <a:cs typeface="Arial"/>
              <a:sym typeface="Arial"/>
            </a:endParaRPr>
          </a:p>
        </p:txBody>
      </p:sp>
      <p:sp>
        <p:nvSpPr>
          <p:cNvPr id="129" name="Google Shape;129;p20"/>
          <p:cNvSpPr txBox="1"/>
          <p:nvPr/>
        </p:nvSpPr>
        <p:spPr>
          <a:xfrm>
            <a:off x="1547812" y="2209800"/>
            <a:ext cx="7138987" cy="3962400"/>
          </a:xfrm>
          <a:prstGeom prst="rect">
            <a:avLst/>
          </a:prstGeom>
          <a:noFill/>
          <a:ln>
            <a:noFill/>
          </a:ln>
        </p:spPr>
        <p:txBody>
          <a:bodyPr spcFirstLastPara="1" wrap="square" lIns="91425" tIns="45700" rIns="91425" bIns="45700" anchor="t" anchorCtr="0">
            <a:noAutofit/>
          </a:bodyPr>
          <a:lstStyle/>
          <a:p>
            <a:pPr lvl="0">
              <a:lnSpc>
                <a:spcPct val="136842"/>
              </a:lnSpc>
              <a:spcBef>
                <a:spcPts val="380"/>
              </a:spcBef>
              <a:buClr>
                <a:schemeClr val="dk1"/>
              </a:buClr>
              <a:buSzPts val="1900"/>
            </a:pPr>
            <a:r>
              <a:rPr lang="nl-NL" sz="1900" dirty="0">
                <a:solidFill>
                  <a:schemeClr val="dk1"/>
                </a:solidFill>
                <a:latin typeface="Calibri"/>
                <a:ea typeface="Calibri"/>
                <a:cs typeface="Calibri"/>
                <a:sym typeface="Calibri"/>
              </a:rPr>
              <a:t>De JGZ professional is in staat om … </a:t>
            </a:r>
          </a:p>
          <a:p>
            <a:pPr marL="342900" lvl="0" indent="-342900">
              <a:lnSpc>
                <a:spcPct val="136842"/>
              </a:lnSpc>
              <a:spcBef>
                <a:spcPts val="380"/>
              </a:spcBef>
              <a:buClr>
                <a:schemeClr val="dk1"/>
              </a:buClr>
              <a:buSzPts val="1900"/>
              <a:buFont typeface="Arial" panose="020B0604020202020204" pitchFamily="34" charset="0"/>
              <a:buChar char="•"/>
            </a:pPr>
            <a:r>
              <a:rPr lang="nl-NL" sz="1900" dirty="0">
                <a:solidFill>
                  <a:schemeClr val="dk1"/>
                </a:solidFill>
                <a:latin typeface="Calibri"/>
                <a:ea typeface="Calibri"/>
                <a:cs typeface="Calibri"/>
                <a:sym typeface="Calibri"/>
              </a:rPr>
              <a:t>De ouder-kind relatie, en eventuele belemmeringen, bespreekbaar te maken </a:t>
            </a:r>
          </a:p>
          <a:p>
            <a:pPr marL="342900" lvl="0" indent="-342900">
              <a:lnSpc>
                <a:spcPct val="136842"/>
              </a:lnSpc>
              <a:spcBef>
                <a:spcPts val="380"/>
              </a:spcBef>
              <a:buClr>
                <a:schemeClr val="dk1"/>
              </a:buClr>
              <a:buSzPts val="1900"/>
              <a:buFont typeface="Arial" panose="020B0604020202020204" pitchFamily="34" charset="0"/>
              <a:buChar char="•"/>
            </a:pPr>
            <a:r>
              <a:rPr lang="nl-NL" sz="1900" dirty="0">
                <a:solidFill>
                  <a:schemeClr val="dk1"/>
                </a:solidFill>
                <a:latin typeface="Calibri"/>
                <a:ea typeface="Calibri"/>
                <a:cs typeface="Calibri"/>
                <a:sym typeface="Calibri"/>
              </a:rPr>
              <a:t>Een inschatting te maken van waar de gehechtheidsrelatie zich bevindt op het continuüm van veilig naar problematisch. </a:t>
            </a:r>
          </a:p>
          <a:p>
            <a:pPr marL="342900" lvl="0" indent="-342900">
              <a:lnSpc>
                <a:spcPct val="136842"/>
              </a:lnSpc>
              <a:spcBef>
                <a:spcPts val="380"/>
              </a:spcBef>
              <a:buClr>
                <a:schemeClr val="dk1"/>
              </a:buClr>
              <a:buSzPts val="1900"/>
              <a:buFont typeface="Arial" panose="020B0604020202020204" pitchFamily="34" charset="0"/>
              <a:buChar char="•"/>
            </a:pPr>
            <a:r>
              <a:rPr lang="nl-NL" sz="1900" dirty="0">
                <a:solidFill>
                  <a:schemeClr val="dk1"/>
                </a:solidFill>
                <a:latin typeface="Calibri"/>
                <a:ea typeface="Calibri"/>
                <a:cs typeface="Calibri"/>
                <a:sym typeface="Calibri"/>
              </a:rPr>
              <a:t>Beschermende en belemmerende factoren te onderscheiden.</a:t>
            </a:r>
          </a:p>
          <a:p>
            <a:pPr marL="342900" lvl="0" indent="-342900">
              <a:lnSpc>
                <a:spcPct val="136842"/>
              </a:lnSpc>
              <a:spcBef>
                <a:spcPts val="380"/>
              </a:spcBef>
              <a:buClr>
                <a:schemeClr val="dk1"/>
              </a:buClr>
              <a:buSzPts val="1900"/>
              <a:buFont typeface="Arial" panose="020B0604020202020204" pitchFamily="34" charset="0"/>
              <a:buChar char="•"/>
            </a:pPr>
            <a:r>
              <a:rPr lang="nl-NL" sz="1900" dirty="0">
                <a:solidFill>
                  <a:schemeClr val="dk1"/>
                </a:solidFill>
                <a:latin typeface="Calibri"/>
                <a:ea typeface="Calibri"/>
                <a:cs typeface="Calibri"/>
                <a:sym typeface="Calibri"/>
              </a:rPr>
              <a:t>In te schatten wanneer het nodig is om vervolgstappen (eventueel buiten de JGZ) te zetten.</a:t>
            </a:r>
          </a:p>
          <a:p>
            <a:pPr lvl="0">
              <a:lnSpc>
                <a:spcPct val="136842"/>
              </a:lnSpc>
              <a:spcBef>
                <a:spcPts val="380"/>
              </a:spcBef>
              <a:buClr>
                <a:schemeClr val="dk1"/>
              </a:buClr>
              <a:buSzPts val="1900"/>
              <a:buFont typeface="Calibri"/>
              <a:buChar char="•"/>
            </a:pPr>
            <a:endParaRPr lang="nl-NL" sz="19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800" b="0" i="0" u="none" strike="noStrike" cap="none" dirty="0">
              <a:solidFill>
                <a:schemeClr val="dk1"/>
              </a:solidFill>
              <a:latin typeface="Arial"/>
              <a:ea typeface="Arial"/>
              <a:cs typeface="Arial"/>
              <a:sym typeface="Arial"/>
            </a:endParaRPr>
          </a:p>
        </p:txBody>
      </p:sp>
      <p:sp>
        <p:nvSpPr>
          <p:cNvPr id="130" name="Google Shape;130;p20"/>
          <p:cNvSpPr txBox="1"/>
          <p:nvPr/>
        </p:nvSpPr>
        <p:spPr>
          <a:xfrm>
            <a:off x="6705600" y="6553200"/>
            <a:ext cx="1981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A08241"/>
              </a:buClr>
              <a:buFont typeface="Calibri"/>
              <a:buNone/>
            </a:pPr>
            <a:r>
              <a:rPr lang="en-US" sz="1000" b="0" i="0" u="none" strike="noStrike" cap="none">
                <a:solidFill>
                  <a:srgbClr val="A08241"/>
                </a:solidFill>
                <a:latin typeface="Calibri"/>
                <a:ea typeface="Calibri"/>
                <a:cs typeface="Calibri"/>
                <a:sym typeface="Calibri"/>
              </a:rPr>
              <a:t>*</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0"/>
          <p:cNvSpPr txBox="1"/>
          <p:nvPr/>
        </p:nvSpPr>
        <p:spPr>
          <a:xfrm>
            <a:off x="1547812" y="1800225"/>
            <a:ext cx="7138987" cy="4095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Font typeface="Calibri"/>
              <a:buNone/>
            </a:pPr>
            <a:r>
              <a:rPr lang="en-US" sz="1900" b="1" i="0" u="none" strike="noStrike" cap="none" dirty="0" err="1">
                <a:solidFill>
                  <a:schemeClr val="dk2"/>
                </a:solidFill>
                <a:latin typeface="Calibri"/>
                <a:ea typeface="Calibri"/>
                <a:cs typeface="Calibri"/>
                <a:sym typeface="Calibri"/>
              </a:rPr>
              <a:t>Randvoorwaarden</a:t>
            </a:r>
            <a:r>
              <a:rPr lang="en-US" sz="1900" b="1" i="0" u="none" strike="noStrike" cap="none" dirty="0">
                <a:solidFill>
                  <a:schemeClr val="dk2"/>
                </a:solidFill>
                <a:latin typeface="Calibri"/>
                <a:ea typeface="Calibri"/>
                <a:cs typeface="Calibri"/>
                <a:sym typeface="Calibri"/>
              </a:rPr>
              <a:t> (2)</a:t>
            </a:r>
            <a:endParaRPr sz="1800" b="0" i="0" u="none" strike="noStrike" cap="none" dirty="0">
              <a:solidFill>
                <a:schemeClr val="dk1"/>
              </a:solidFill>
              <a:latin typeface="Arial"/>
              <a:ea typeface="Arial"/>
              <a:cs typeface="Arial"/>
              <a:sym typeface="Arial"/>
            </a:endParaRPr>
          </a:p>
        </p:txBody>
      </p:sp>
      <p:sp>
        <p:nvSpPr>
          <p:cNvPr id="129" name="Google Shape;129;p20"/>
          <p:cNvSpPr txBox="1"/>
          <p:nvPr/>
        </p:nvSpPr>
        <p:spPr>
          <a:xfrm>
            <a:off x="1547812" y="2209800"/>
            <a:ext cx="7138987" cy="3962400"/>
          </a:xfrm>
          <a:prstGeom prst="rect">
            <a:avLst/>
          </a:prstGeom>
          <a:noFill/>
          <a:ln>
            <a:noFill/>
          </a:ln>
        </p:spPr>
        <p:txBody>
          <a:bodyPr spcFirstLastPara="1" wrap="square" lIns="91425" tIns="45700" rIns="91425" bIns="45700" anchor="t" anchorCtr="0">
            <a:noAutofit/>
          </a:bodyPr>
          <a:lstStyle/>
          <a:p>
            <a:pPr lvl="0">
              <a:lnSpc>
                <a:spcPct val="136842"/>
              </a:lnSpc>
              <a:spcBef>
                <a:spcPts val="380"/>
              </a:spcBef>
              <a:buClr>
                <a:schemeClr val="dk1"/>
              </a:buClr>
              <a:buSzPts val="1900"/>
            </a:pPr>
            <a:r>
              <a:rPr lang="nl-NL" sz="1900" dirty="0">
                <a:solidFill>
                  <a:schemeClr val="dk1"/>
                </a:solidFill>
                <a:latin typeface="Calibri"/>
                <a:ea typeface="Calibri"/>
                <a:cs typeface="Calibri"/>
                <a:sym typeface="Calibri"/>
              </a:rPr>
              <a:t>De JGZ professional is op de hoogte van  … </a:t>
            </a:r>
          </a:p>
          <a:p>
            <a:pPr marL="342900" lvl="0" indent="-342900">
              <a:lnSpc>
                <a:spcPct val="136842"/>
              </a:lnSpc>
              <a:spcBef>
                <a:spcPts val="380"/>
              </a:spcBef>
              <a:buClr>
                <a:schemeClr val="dk1"/>
              </a:buClr>
              <a:buSzPts val="1900"/>
              <a:buFont typeface="Arial" panose="020B0604020202020204" pitchFamily="34" charset="0"/>
              <a:buChar char="•"/>
            </a:pPr>
            <a:r>
              <a:rPr lang="nl-NL" sz="1900" dirty="0">
                <a:solidFill>
                  <a:schemeClr val="dk1"/>
                </a:solidFill>
                <a:latin typeface="Calibri"/>
                <a:ea typeface="Calibri"/>
                <a:cs typeface="Calibri"/>
                <a:sym typeface="Calibri"/>
              </a:rPr>
              <a:t>verschillende preventieve en geïndiceerde interventies voor het versterken van de sensitiviteit van de ouder en/of verminderen van gedragsproblemen bij de jeugdige.</a:t>
            </a:r>
          </a:p>
          <a:p>
            <a:pPr marL="342900" lvl="0" indent="-342900">
              <a:lnSpc>
                <a:spcPct val="136842"/>
              </a:lnSpc>
              <a:spcBef>
                <a:spcPts val="380"/>
              </a:spcBef>
              <a:buClr>
                <a:schemeClr val="dk1"/>
              </a:buClr>
              <a:buSzPts val="1900"/>
              <a:buFont typeface="Arial" panose="020B0604020202020204" pitchFamily="34" charset="0"/>
              <a:buChar char="•"/>
            </a:pPr>
            <a:r>
              <a:rPr lang="nl-NL" sz="1900" dirty="0">
                <a:solidFill>
                  <a:schemeClr val="dk1"/>
                </a:solidFill>
                <a:latin typeface="Calibri"/>
                <a:ea typeface="Calibri"/>
                <a:cs typeface="Calibri"/>
                <a:sym typeface="Calibri"/>
              </a:rPr>
              <a:t>wie de ketenpartners in de regio zijn, en welke afspraken daarmee gemaakt zijn</a:t>
            </a:r>
          </a:p>
          <a:p>
            <a:pPr lvl="0">
              <a:lnSpc>
                <a:spcPct val="136842"/>
              </a:lnSpc>
              <a:spcBef>
                <a:spcPts val="380"/>
              </a:spcBef>
              <a:buClr>
                <a:schemeClr val="dk1"/>
              </a:buClr>
              <a:buSzPts val="1900"/>
            </a:pPr>
            <a:endParaRPr lang="nl-NL" sz="1900" dirty="0">
              <a:solidFill>
                <a:schemeClr val="dk1"/>
              </a:solidFill>
              <a:latin typeface="Calibri"/>
              <a:ea typeface="Calibri"/>
              <a:cs typeface="Calibri"/>
              <a:sym typeface="Calibri"/>
            </a:endParaRPr>
          </a:p>
          <a:p>
            <a:pPr lvl="0">
              <a:lnSpc>
                <a:spcPct val="136842"/>
              </a:lnSpc>
              <a:spcBef>
                <a:spcPts val="380"/>
              </a:spcBef>
              <a:buClr>
                <a:schemeClr val="dk1"/>
              </a:buClr>
              <a:buSzPts val="1900"/>
              <a:buFont typeface="Calibri"/>
              <a:buChar char="•"/>
            </a:pPr>
            <a:endParaRPr lang="nl-NL" sz="19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800" b="0" i="0" u="none" strike="noStrike" cap="none" dirty="0">
              <a:solidFill>
                <a:schemeClr val="dk1"/>
              </a:solidFill>
              <a:latin typeface="Arial"/>
              <a:ea typeface="Arial"/>
              <a:cs typeface="Arial"/>
              <a:sym typeface="Arial"/>
            </a:endParaRPr>
          </a:p>
        </p:txBody>
      </p:sp>
      <p:sp>
        <p:nvSpPr>
          <p:cNvPr id="130" name="Google Shape;130;p20"/>
          <p:cNvSpPr txBox="1"/>
          <p:nvPr/>
        </p:nvSpPr>
        <p:spPr>
          <a:xfrm>
            <a:off x="6705600" y="6553200"/>
            <a:ext cx="1981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A08241"/>
              </a:buClr>
              <a:buFont typeface="Calibri"/>
              <a:buNone/>
            </a:pPr>
            <a:r>
              <a:rPr lang="en-US" sz="1000" b="0" i="0" u="none" strike="noStrike" cap="none">
                <a:solidFill>
                  <a:srgbClr val="A08241"/>
                </a:solidFill>
                <a:latin typeface="Calibri"/>
                <a:ea typeface="Calibri"/>
                <a:cs typeface="Calibri"/>
                <a:sym typeface="Calibri"/>
              </a:rPr>
              <a:t>*</a:t>
            </a: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64606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0"/>
          <p:cNvSpPr txBox="1"/>
          <p:nvPr/>
        </p:nvSpPr>
        <p:spPr>
          <a:xfrm>
            <a:off x="1547812" y="1800225"/>
            <a:ext cx="7138987" cy="4095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Font typeface="Calibri"/>
              <a:buNone/>
            </a:pPr>
            <a:r>
              <a:rPr lang="en-US" sz="1900" b="1" i="0" u="none" strike="noStrike" cap="none" dirty="0" err="1">
                <a:solidFill>
                  <a:schemeClr val="dk2"/>
                </a:solidFill>
                <a:latin typeface="Calibri"/>
                <a:ea typeface="Calibri"/>
                <a:cs typeface="Calibri"/>
                <a:sym typeface="Calibri"/>
              </a:rPr>
              <a:t>Randvoorwaarden</a:t>
            </a:r>
            <a:r>
              <a:rPr lang="en-US" sz="1900" b="1" i="0" u="none" strike="noStrike" cap="none" dirty="0">
                <a:solidFill>
                  <a:schemeClr val="dk2"/>
                </a:solidFill>
                <a:latin typeface="Calibri"/>
                <a:ea typeface="Calibri"/>
                <a:cs typeface="Calibri"/>
                <a:sym typeface="Calibri"/>
              </a:rPr>
              <a:t> (3)</a:t>
            </a:r>
            <a:endParaRPr sz="1800" b="0" i="0" u="none" strike="noStrike" cap="none" dirty="0">
              <a:solidFill>
                <a:schemeClr val="dk1"/>
              </a:solidFill>
              <a:latin typeface="Arial"/>
              <a:ea typeface="Arial"/>
              <a:cs typeface="Arial"/>
              <a:sym typeface="Arial"/>
            </a:endParaRPr>
          </a:p>
        </p:txBody>
      </p:sp>
      <p:sp>
        <p:nvSpPr>
          <p:cNvPr id="129" name="Google Shape;129;p20"/>
          <p:cNvSpPr txBox="1"/>
          <p:nvPr/>
        </p:nvSpPr>
        <p:spPr>
          <a:xfrm>
            <a:off x="1547812" y="2209800"/>
            <a:ext cx="7138987" cy="3962400"/>
          </a:xfrm>
          <a:prstGeom prst="rect">
            <a:avLst/>
          </a:prstGeom>
          <a:noFill/>
          <a:ln>
            <a:noFill/>
          </a:ln>
        </p:spPr>
        <p:txBody>
          <a:bodyPr spcFirstLastPara="1" wrap="square" lIns="91425" tIns="45700" rIns="91425" bIns="45700" anchor="t" anchorCtr="0">
            <a:noAutofit/>
          </a:bodyPr>
          <a:lstStyle/>
          <a:p>
            <a:pPr marL="342900" lvl="0" indent="-342900">
              <a:lnSpc>
                <a:spcPct val="136842"/>
              </a:lnSpc>
              <a:spcBef>
                <a:spcPts val="380"/>
              </a:spcBef>
              <a:buClr>
                <a:schemeClr val="dk1"/>
              </a:buClr>
              <a:buSzPts val="1900"/>
              <a:buFont typeface="Arial" panose="020B0604020202020204" pitchFamily="34" charset="0"/>
              <a:buChar char="•"/>
            </a:pPr>
            <a:r>
              <a:rPr lang="nl-NL" sz="1900" dirty="0">
                <a:solidFill>
                  <a:schemeClr val="dk1"/>
                </a:solidFill>
                <a:latin typeface="Calibri"/>
                <a:ea typeface="Calibri"/>
                <a:cs typeface="Calibri"/>
                <a:sym typeface="Calibri"/>
              </a:rPr>
              <a:t>(Online) scholing of e-</a:t>
            </a:r>
            <a:r>
              <a:rPr lang="nl-NL" sz="1900" dirty="0" err="1">
                <a:solidFill>
                  <a:schemeClr val="dk1"/>
                </a:solidFill>
                <a:latin typeface="Calibri"/>
                <a:ea typeface="Calibri"/>
                <a:cs typeface="Calibri"/>
                <a:sym typeface="Calibri"/>
              </a:rPr>
              <a:t>learning</a:t>
            </a:r>
            <a:r>
              <a:rPr lang="nl-NL" sz="1900" dirty="0">
                <a:solidFill>
                  <a:schemeClr val="dk1"/>
                </a:solidFill>
                <a:latin typeface="Calibri"/>
                <a:ea typeface="Calibri"/>
                <a:cs typeface="Calibri"/>
                <a:sym typeface="Calibri"/>
              </a:rPr>
              <a:t> over de richtlijn</a:t>
            </a:r>
          </a:p>
          <a:p>
            <a:pPr marL="342900" lvl="0" indent="-342900">
              <a:lnSpc>
                <a:spcPct val="136842"/>
              </a:lnSpc>
              <a:spcBef>
                <a:spcPts val="380"/>
              </a:spcBef>
              <a:buClr>
                <a:schemeClr val="dk1"/>
              </a:buClr>
              <a:buSzPts val="1900"/>
              <a:buFont typeface="Arial" panose="020B0604020202020204" pitchFamily="34" charset="0"/>
              <a:buChar char="•"/>
            </a:pPr>
            <a:r>
              <a:rPr lang="nl-NL" sz="1900" dirty="0">
                <a:solidFill>
                  <a:schemeClr val="dk1"/>
                </a:solidFill>
                <a:latin typeface="Calibri"/>
                <a:ea typeface="Calibri"/>
                <a:cs typeface="Calibri"/>
                <a:sym typeface="Calibri"/>
              </a:rPr>
              <a:t>Extra hulpmiddelen die ingezet kunnen worden bij online/telefonische contacten met ouders en jeugdigen (bijvoorbeeld i.v.m. Corona)</a:t>
            </a:r>
          </a:p>
          <a:p>
            <a:pPr marL="342900" lvl="0" indent="-342900">
              <a:lnSpc>
                <a:spcPct val="136842"/>
              </a:lnSpc>
              <a:spcBef>
                <a:spcPts val="380"/>
              </a:spcBef>
              <a:buClr>
                <a:schemeClr val="dk1"/>
              </a:buClr>
              <a:buSzPts val="1900"/>
              <a:buFont typeface="Arial" panose="020B0604020202020204" pitchFamily="34" charset="0"/>
              <a:buChar char="•"/>
            </a:pPr>
            <a:r>
              <a:rPr lang="nl-NL" sz="1900" dirty="0">
                <a:solidFill>
                  <a:schemeClr val="dk1"/>
                </a:solidFill>
                <a:latin typeface="Calibri"/>
                <a:ea typeface="Calibri"/>
                <a:cs typeface="Calibri"/>
                <a:sym typeface="Calibri"/>
              </a:rPr>
              <a:t>Meer bekendheid voor de richtlijn bij ketenpartners zoals huisartsen, verloskundig hulpverleners, kraamzorg, jeugdzorg en kinderdagverblijven en scholen.</a:t>
            </a:r>
          </a:p>
          <a:p>
            <a:pPr marL="342900" lvl="0" indent="-342900">
              <a:lnSpc>
                <a:spcPct val="136842"/>
              </a:lnSpc>
              <a:spcBef>
                <a:spcPts val="380"/>
              </a:spcBef>
              <a:buClr>
                <a:schemeClr val="dk1"/>
              </a:buClr>
              <a:buSzPts val="1900"/>
              <a:buFont typeface="Arial" panose="020B0604020202020204" pitchFamily="34" charset="0"/>
              <a:buChar char="•"/>
            </a:pPr>
            <a:r>
              <a:rPr lang="nl-NL" sz="1900" dirty="0">
                <a:solidFill>
                  <a:schemeClr val="dk1"/>
                </a:solidFill>
                <a:latin typeface="Calibri"/>
                <a:ea typeface="Calibri"/>
                <a:cs typeface="Calibri"/>
                <a:sym typeface="Calibri"/>
              </a:rPr>
              <a:t>Ook ouders informeren over de richtlijn, bijv. via een folder</a:t>
            </a:r>
          </a:p>
          <a:p>
            <a:pPr marL="342900" lvl="0" indent="-342900">
              <a:lnSpc>
                <a:spcPct val="136842"/>
              </a:lnSpc>
              <a:spcBef>
                <a:spcPts val="380"/>
              </a:spcBef>
              <a:buClr>
                <a:schemeClr val="dk1"/>
              </a:buClr>
              <a:buSzPts val="1900"/>
              <a:buFont typeface="Arial" panose="020B0604020202020204" pitchFamily="34" charset="0"/>
              <a:buChar char="•"/>
            </a:pPr>
            <a:r>
              <a:rPr lang="nl-NL" sz="1900" dirty="0">
                <a:solidFill>
                  <a:schemeClr val="dk1"/>
                </a:solidFill>
                <a:latin typeface="Calibri"/>
                <a:ea typeface="Calibri"/>
                <a:cs typeface="Calibri"/>
                <a:sym typeface="Calibri"/>
              </a:rPr>
              <a:t>Het is wenselijk wanneer de aanbevolen interventies (in enige mate) beschikbaar zijn in de regio.</a:t>
            </a:r>
          </a:p>
          <a:p>
            <a:pPr lvl="0">
              <a:lnSpc>
                <a:spcPct val="136842"/>
              </a:lnSpc>
              <a:spcBef>
                <a:spcPts val="380"/>
              </a:spcBef>
              <a:buClr>
                <a:schemeClr val="dk1"/>
              </a:buClr>
              <a:buSzPts val="1900"/>
            </a:pPr>
            <a:endParaRPr lang="nl-NL" sz="1900" dirty="0">
              <a:solidFill>
                <a:schemeClr val="dk1"/>
              </a:solidFill>
              <a:latin typeface="Calibri"/>
              <a:ea typeface="Calibri"/>
              <a:cs typeface="Calibri"/>
              <a:sym typeface="Calibri"/>
            </a:endParaRPr>
          </a:p>
          <a:p>
            <a:pPr lvl="0">
              <a:lnSpc>
                <a:spcPct val="136842"/>
              </a:lnSpc>
              <a:spcBef>
                <a:spcPts val="380"/>
              </a:spcBef>
              <a:buClr>
                <a:schemeClr val="dk1"/>
              </a:buClr>
              <a:buSzPts val="1900"/>
              <a:buFont typeface="Calibri"/>
              <a:buChar char="•"/>
            </a:pPr>
            <a:endParaRPr lang="nl-NL" sz="19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800" b="0" i="0" u="none" strike="noStrike" cap="none" dirty="0">
              <a:solidFill>
                <a:schemeClr val="dk1"/>
              </a:solidFill>
              <a:latin typeface="Arial"/>
              <a:ea typeface="Arial"/>
              <a:cs typeface="Arial"/>
              <a:sym typeface="Arial"/>
            </a:endParaRPr>
          </a:p>
        </p:txBody>
      </p:sp>
      <p:sp>
        <p:nvSpPr>
          <p:cNvPr id="130" name="Google Shape;130;p20"/>
          <p:cNvSpPr txBox="1"/>
          <p:nvPr/>
        </p:nvSpPr>
        <p:spPr>
          <a:xfrm>
            <a:off x="6705600" y="6553200"/>
            <a:ext cx="1981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A08241"/>
              </a:buClr>
              <a:buFont typeface="Calibri"/>
              <a:buNone/>
            </a:pPr>
            <a:r>
              <a:rPr lang="en-US" sz="1000" b="0" i="0" u="none" strike="noStrike" cap="none">
                <a:solidFill>
                  <a:srgbClr val="A08241"/>
                </a:solidFill>
                <a:latin typeface="Calibri"/>
                <a:ea typeface="Calibri"/>
                <a:cs typeface="Calibri"/>
                <a:sym typeface="Calibri"/>
              </a:rPr>
              <a:t>*</a:t>
            </a: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99564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1"/>
          <p:cNvSpPr txBox="1"/>
          <p:nvPr/>
        </p:nvSpPr>
        <p:spPr>
          <a:xfrm>
            <a:off x="468312" y="1800225"/>
            <a:ext cx="8218487" cy="4095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Font typeface="Calibri"/>
              <a:buNone/>
            </a:pPr>
            <a:r>
              <a:rPr lang="en-US" sz="1900" b="1" i="0" u="none" strike="noStrike" cap="none">
                <a:solidFill>
                  <a:schemeClr val="dk2"/>
                </a:solidFill>
                <a:latin typeface="Calibri"/>
                <a:ea typeface="Calibri"/>
                <a:cs typeface="Calibri"/>
                <a:sym typeface="Calibri"/>
              </a:rPr>
              <a:t>Vragen en discussiepunten</a:t>
            </a:r>
            <a:endParaRPr sz="1800" b="0" i="0" u="none" strike="noStrike" cap="none">
              <a:solidFill>
                <a:schemeClr val="dk1"/>
              </a:solidFill>
              <a:latin typeface="Arial"/>
              <a:ea typeface="Arial"/>
              <a:cs typeface="Arial"/>
              <a:sym typeface="Arial"/>
            </a:endParaRPr>
          </a:p>
        </p:txBody>
      </p:sp>
      <p:sp>
        <p:nvSpPr>
          <p:cNvPr id="136" name="Google Shape;136;p21"/>
          <p:cNvSpPr txBox="1"/>
          <p:nvPr/>
        </p:nvSpPr>
        <p:spPr>
          <a:xfrm>
            <a:off x="6705600" y="6553200"/>
            <a:ext cx="1981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A08241"/>
              </a:buClr>
              <a:buFont typeface="Calibri"/>
              <a:buNone/>
            </a:pPr>
            <a:r>
              <a:rPr lang="en-US" sz="1000" b="0" i="0" u="none" strike="noStrike" cap="none">
                <a:solidFill>
                  <a:srgbClr val="A08241"/>
                </a:solidFill>
                <a:latin typeface="Calibri"/>
                <a:ea typeface="Calibri"/>
                <a:cs typeface="Calibri"/>
                <a:sym typeface="Calibri"/>
              </a:rPr>
              <a:t>*</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txBox="1"/>
          <p:nvPr/>
        </p:nvSpPr>
        <p:spPr>
          <a:xfrm>
            <a:off x="1547812" y="1800225"/>
            <a:ext cx="7138987" cy="4095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Font typeface="Calibri"/>
              <a:buNone/>
            </a:pPr>
            <a:r>
              <a:rPr lang="en-US" sz="1900" b="1" i="0" u="none" strike="noStrike" cap="none">
                <a:solidFill>
                  <a:schemeClr val="dk2"/>
                </a:solidFill>
                <a:latin typeface="Calibri"/>
                <a:ea typeface="Calibri"/>
                <a:cs typeface="Calibri"/>
                <a:sym typeface="Calibri"/>
              </a:rPr>
              <a:t>Contactinformatie</a:t>
            </a:r>
            <a:endParaRPr sz="1800" b="0" i="0" u="none" strike="noStrike" cap="none">
              <a:solidFill>
                <a:schemeClr val="dk1"/>
              </a:solidFill>
              <a:latin typeface="Arial"/>
              <a:ea typeface="Arial"/>
              <a:cs typeface="Arial"/>
              <a:sym typeface="Arial"/>
            </a:endParaRPr>
          </a:p>
        </p:txBody>
      </p:sp>
      <p:sp>
        <p:nvSpPr>
          <p:cNvPr id="142" name="Google Shape;142;p22"/>
          <p:cNvSpPr txBox="1"/>
          <p:nvPr/>
        </p:nvSpPr>
        <p:spPr>
          <a:xfrm>
            <a:off x="1547812" y="2209800"/>
            <a:ext cx="7139100" cy="39624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1900">
                <a:solidFill>
                  <a:schemeClr val="dk1"/>
                </a:solidFill>
                <a:latin typeface="Calibri"/>
                <a:ea typeface="Calibri"/>
                <a:cs typeface="Calibri"/>
                <a:sym typeface="Calibri"/>
              </a:rPr>
              <a:t>Voor vragen over de richtlijn en de implementatie materialen</a:t>
            </a:r>
            <a:endParaRPr sz="1800">
              <a:solidFill>
                <a:schemeClr val="dk1"/>
              </a:solidFill>
            </a:endParaRPr>
          </a:p>
          <a:p>
            <a:pPr marL="0" marR="0" lvl="0" indent="0" algn="l" rtl="0">
              <a:lnSpc>
                <a:spcPct val="115000"/>
              </a:lnSpc>
              <a:spcBef>
                <a:spcPts val="0"/>
              </a:spcBef>
              <a:spcAft>
                <a:spcPts val="0"/>
              </a:spcAft>
              <a:buNone/>
            </a:pPr>
            <a:endParaRPr sz="1800">
              <a:solidFill>
                <a:schemeClr val="dk1"/>
              </a:solidFill>
            </a:endParaRPr>
          </a:p>
          <a:p>
            <a:pPr marL="0" marR="0" lvl="0" indent="0" algn="l" rtl="0">
              <a:lnSpc>
                <a:spcPct val="115000"/>
              </a:lnSpc>
              <a:spcBef>
                <a:spcPts val="0"/>
              </a:spcBef>
              <a:spcAft>
                <a:spcPts val="0"/>
              </a:spcAft>
              <a:buClr>
                <a:schemeClr val="dk1"/>
              </a:buClr>
              <a:buFont typeface="Calibri"/>
              <a:buNone/>
            </a:pPr>
            <a:r>
              <a:rPr lang="en-US" sz="1900" b="1" u="sng">
                <a:solidFill>
                  <a:schemeClr val="hlink"/>
                </a:solidFill>
                <a:latin typeface="Calibri"/>
                <a:ea typeface="Calibri"/>
                <a:cs typeface="Calibri"/>
                <a:sym typeface="Calibri"/>
                <a:hlinkClick r:id="rId4"/>
              </a:rPr>
              <a:t>richtlijn@ncj.nl</a:t>
            </a:r>
            <a:r>
              <a:rPr lang="en-US" sz="1900" b="1">
                <a:solidFill>
                  <a:schemeClr val="dk1"/>
                </a:solidFill>
                <a:latin typeface="Calibri"/>
                <a:ea typeface="Calibri"/>
                <a:cs typeface="Calibri"/>
                <a:sym typeface="Calibri"/>
              </a:rPr>
              <a:t> </a:t>
            </a:r>
            <a:endParaRPr sz="1900" b="1">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Font typeface="Calibri"/>
              <a:buNone/>
            </a:pPr>
            <a:endParaRPr sz="1900" b="1">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Font typeface="Calibri"/>
              <a:buNone/>
            </a:pPr>
            <a:endParaRPr sz="1900" b="1">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Font typeface="Calibri"/>
              <a:buNone/>
            </a:pPr>
            <a:r>
              <a:rPr lang="en-US" sz="1900">
                <a:solidFill>
                  <a:schemeClr val="dk1"/>
                </a:solidFill>
                <a:latin typeface="Calibri"/>
                <a:ea typeface="Calibri"/>
                <a:cs typeface="Calibri"/>
                <a:sym typeface="Calibri"/>
              </a:rPr>
              <a:t>Bekijk de richtlijn via </a:t>
            </a:r>
            <a:r>
              <a:rPr lang="en-US" sz="1900" u="sng">
                <a:solidFill>
                  <a:schemeClr val="hlink"/>
                </a:solidFill>
                <a:latin typeface="Calibri"/>
                <a:ea typeface="Calibri"/>
                <a:cs typeface="Calibri"/>
                <a:sym typeface="Calibri"/>
                <a:hlinkClick r:id="rId5"/>
              </a:rPr>
              <a:t>www.jgzrichtlijn.nl</a:t>
            </a:r>
            <a:r>
              <a:rPr lang="en-US" sz="1900">
                <a:solidFill>
                  <a:schemeClr val="dk1"/>
                </a:solidFill>
                <a:latin typeface="Calibri"/>
                <a:ea typeface="Calibri"/>
                <a:cs typeface="Calibri"/>
                <a:sym typeface="Calibri"/>
              </a:rPr>
              <a:t> en in de JGZ-richtlijnen app</a:t>
            </a:r>
            <a:endParaRPr sz="190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Font typeface="Calibri"/>
              <a:buNone/>
            </a:pPr>
            <a:endParaRPr sz="1800" b="1" i="0" u="none" strike="noStrike" cap="none">
              <a:solidFill>
                <a:schemeClr val="dk1"/>
              </a:solidFill>
              <a:latin typeface="Arial"/>
              <a:ea typeface="Arial"/>
              <a:cs typeface="Arial"/>
              <a:sym typeface="Arial"/>
            </a:endParaRPr>
          </a:p>
        </p:txBody>
      </p:sp>
      <p:sp>
        <p:nvSpPr>
          <p:cNvPr id="143" name="Google Shape;143;p22"/>
          <p:cNvSpPr txBox="1"/>
          <p:nvPr/>
        </p:nvSpPr>
        <p:spPr>
          <a:xfrm>
            <a:off x="6705600" y="6553200"/>
            <a:ext cx="1981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A08241"/>
              </a:buClr>
              <a:buFont typeface="Calibri"/>
              <a:buNone/>
            </a:pPr>
            <a:r>
              <a:rPr lang="en-US" sz="1000" b="0" i="0" u="none" strike="noStrike" cap="none">
                <a:solidFill>
                  <a:srgbClr val="A08241"/>
                </a:solidFill>
                <a:latin typeface="Calibri"/>
                <a:ea typeface="Calibri"/>
                <a:cs typeface="Calibri"/>
                <a:sym typeface="Calibri"/>
              </a:rPr>
              <a:t>*</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3"/>
          <p:cNvSpPr txBox="1"/>
          <p:nvPr/>
        </p:nvSpPr>
        <p:spPr>
          <a:xfrm>
            <a:off x="6705600" y="6553200"/>
            <a:ext cx="1981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A08241"/>
              </a:buClr>
              <a:buFont typeface="Arial"/>
              <a:buNone/>
            </a:pPr>
            <a:r>
              <a:rPr lang="en-US" sz="1000" b="0" i="0" u="none" strike="noStrike" cap="none">
                <a:solidFill>
                  <a:srgbClr val="A0824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p:txBody>
      </p:sp>
      <p:sp>
        <p:nvSpPr>
          <p:cNvPr id="149" name="Google Shape;149;p23"/>
          <p:cNvSpPr txBox="1"/>
          <p:nvPr/>
        </p:nvSpPr>
        <p:spPr>
          <a:xfrm>
            <a:off x="1547812" y="6553200"/>
            <a:ext cx="5157787"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A08241"/>
              </a:buClr>
              <a:buFont typeface="Arial"/>
              <a:buNone/>
            </a:pPr>
            <a:r>
              <a:rPr lang="en-US" sz="1000" b="1" i="0" u="none" strike="noStrike" cap="none">
                <a:solidFill>
                  <a:srgbClr val="A08241"/>
                </a:solidFill>
                <a:latin typeface="Arial"/>
                <a:ea typeface="Arial"/>
                <a:cs typeface="Arial"/>
                <a:sym typeface="Arial"/>
              </a:rPr>
              <a:t>Presentatie-titel | Wijzig deze tekst onder 'Beeld'&gt;'Koptekst en voettekst' |</a:t>
            </a:r>
            <a:endParaRPr sz="1800" b="0" i="0" u="none" strike="noStrike" cap="none">
              <a:solidFill>
                <a:schemeClr val="dk1"/>
              </a:solidFill>
              <a:latin typeface="Arial"/>
              <a:ea typeface="Arial"/>
              <a:cs typeface="Arial"/>
              <a:sym typeface="Arial"/>
            </a:endParaRPr>
          </a:p>
        </p:txBody>
      </p:sp>
      <p:pic>
        <p:nvPicPr>
          <p:cNvPr id="150" name="Google Shape;150;p23"/>
          <p:cNvPicPr preferRelativeResize="0"/>
          <p:nvPr/>
        </p:nvPicPr>
        <p:blipFill>
          <a:blip r:embed="rId4">
            <a:alphaModFix/>
          </a:blip>
          <a:stretch>
            <a:fillRect/>
          </a:stretch>
        </p:blipFill>
        <p:spPr>
          <a:xfrm>
            <a:off x="0" y="0"/>
            <a:ext cx="9144000"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8"/>
          <p:cNvSpPr txBox="1"/>
          <p:nvPr/>
        </p:nvSpPr>
        <p:spPr>
          <a:xfrm>
            <a:off x="1547812" y="1800225"/>
            <a:ext cx="7138987" cy="4095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Font typeface="Calibri"/>
              <a:buNone/>
            </a:pPr>
            <a:r>
              <a:rPr lang="en-US" sz="1900" b="1" i="0" u="none" strike="noStrike" cap="none">
                <a:solidFill>
                  <a:schemeClr val="dk2"/>
                </a:solidFill>
                <a:latin typeface="Calibri"/>
                <a:ea typeface="Calibri"/>
                <a:cs typeface="Calibri"/>
                <a:sym typeface="Calibri"/>
              </a:rPr>
              <a:t>Veranderingen t.o.v. de huidige werkwijze</a:t>
            </a:r>
            <a:endParaRPr sz="1800" b="0" i="0" u="none" strike="noStrike" cap="none">
              <a:solidFill>
                <a:schemeClr val="dk1"/>
              </a:solidFill>
              <a:latin typeface="Arial"/>
              <a:ea typeface="Arial"/>
              <a:cs typeface="Arial"/>
              <a:sym typeface="Arial"/>
            </a:endParaRPr>
          </a:p>
        </p:txBody>
      </p:sp>
      <p:sp>
        <p:nvSpPr>
          <p:cNvPr id="43" name="Google Shape;43;p8"/>
          <p:cNvSpPr txBox="1"/>
          <p:nvPr/>
        </p:nvSpPr>
        <p:spPr>
          <a:xfrm>
            <a:off x="1547812" y="2209800"/>
            <a:ext cx="7138987" cy="3962400"/>
          </a:xfrm>
          <a:prstGeom prst="rect">
            <a:avLst/>
          </a:prstGeom>
          <a:noFill/>
          <a:ln>
            <a:noFill/>
          </a:ln>
        </p:spPr>
        <p:txBody>
          <a:bodyPr spcFirstLastPara="1" wrap="square" lIns="91425" tIns="45700" rIns="91425" bIns="45700" anchor="t" anchorCtr="0">
            <a:noAutofit/>
          </a:bodyPr>
          <a:lstStyle/>
          <a:p>
            <a:pPr marR="0" lvl="0" algn="l" rtl="0">
              <a:lnSpc>
                <a:spcPct val="136842"/>
              </a:lnSpc>
              <a:spcBef>
                <a:spcPts val="380"/>
              </a:spcBef>
              <a:spcAft>
                <a:spcPts val="0"/>
              </a:spcAft>
              <a:buClr>
                <a:schemeClr val="dk1"/>
              </a:buClr>
            </a:pPr>
            <a:r>
              <a:rPr lang="nl-NL" sz="1900" dirty="0">
                <a:solidFill>
                  <a:schemeClr val="dk1"/>
                </a:solidFill>
                <a:latin typeface="Calibri"/>
                <a:ea typeface="Calibri"/>
                <a:cs typeface="Calibri"/>
                <a:sym typeface="Calibri"/>
              </a:rPr>
              <a:t>Het thema ‘ouder-kind relatie’ wordt meer structureel en meer uniform aan de orde wordt gesteld tijdens de contacten. </a:t>
            </a:r>
            <a:r>
              <a:rPr lang="nl-NL" sz="1900" b="0" i="0" u="none" strike="noStrike" cap="none" dirty="0">
                <a:solidFill>
                  <a:schemeClr val="dk1"/>
                </a:solidFill>
                <a:latin typeface="Calibri"/>
                <a:ea typeface="Calibri"/>
                <a:cs typeface="Calibri"/>
                <a:sym typeface="Calibri"/>
              </a:rPr>
              <a:t> </a:t>
            </a:r>
          </a:p>
          <a:p>
            <a:pPr marL="342900" marR="0" lvl="0" indent="-342900" algn="l" rtl="0">
              <a:lnSpc>
                <a:spcPct val="136842"/>
              </a:lnSpc>
              <a:spcBef>
                <a:spcPts val="380"/>
              </a:spcBef>
              <a:spcAft>
                <a:spcPts val="0"/>
              </a:spcAft>
              <a:buClr>
                <a:schemeClr val="dk1"/>
              </a:buClr>
              <a:buFont typeface="Arial" panose="020B0604020202020204" pitchFamily="34" charset="0"/>
              <a:buChar char="•"/>
            </a:pPr>
            <a:r>
              <a:rPr lang="nl-NL" sz="1900" b="0" i="0" u="none" strike="noStrike" cap="none" dirty="0">
                <a:solidFill>
                  <a:schemeClr val="dk1"/>
                </a:solidFill>
                <a:latin typeface="Calibri"/>
                <a:ea typeface="Calibri"/>
                <a:cs typeface="Calibri"/>
                <a:sym typeface="Calibri"/>
              </a:rPr>
              <a:t>In elk contact met ouders/jongere</a:t>
            </a:r>
            <a:r>
              <a:rPr lang="nl-NL" sz="1900" dirty="0">
                <a:solidFill>
                  <a:schemeClr val="dk1"/>
                </a:solidFill>
                <a:latin typeface="Calibri"/>
                <a:ea typeface="Calibri"/>
                <a:cs typeface="Calibri"/>
                <a:sym typeface="Calibri"/>
              </a:rPr>
              <a:t>n wordt de mogelijkheid benut om de ouder-kind relatie ter sprake te brengen. </a:t>
            </a:r>
          </a:p>
          <a:p>
            <a:pPr marL="342900" lvl="0" indent="-342900">
              <a:lnSpc>
                <a:spcPct val="136842"/>
              </a:lnSpc>
              <a:spcBef>
                <a:spcPts val="380"/>
              </a:spcBef>
              <a:buClr>
                <a:schemeClr val="dk1"/>
              </a:buClr>
              <a:buFont typeface="Arial" panose="020B0604020202020204" pitchFamily="34" charset="0"/>
              <a:buChar char="•"/>
            </a:pPr>
            <a:r>
              <a:rPr lang="nl-NL" sz="1900" dirty="0">
                <a:solidFill>
                  <a:schemeClr val="dk1"/>
                </a:solidFill>
                <a:latin typeface="Calibri"/>
                <a:ea typeface="Calibri"/>
                <a:cs typeface="Calibri"/>
                <a:sym typeface="Calibri"/>
              </a:rPr>
              <a:t>De JGZ professional maakt o.b.v. het DD JGZ, eigen observaties en wat de ouder(s) zegt, een inschatting van de ouder-kind relatie. </a:t>
            </a:r>
          </a:p>
          <a:p>
            <a:pPr marL="342900" lvl="0" indent="-342900">
              <a:lnSpc>
                <a:spcPct val="136842"/>
              </a:lnSpc>
              <a:spcBef>
                <a:spcPts val="380"/>
              </a:spcBef>
              <a:buClr>
                <a:schemeClr val="dk1"/>
              </a:buClr>
              <a:buFont typeface="Arial" panose="020B0604020202020204" pitchFamily="34" charset="0"/>
              <a:buChar char="•"/>
            </a:pPr>
            <a:r>
              <a:rPr lang="nl-NL" sz="1900" dirty="0">
                <a:solidFill>
                  <a:schemeClr val="dk1"/>
                </a:solidFill>
                <a:latin typeface="Calibri"/>
                <a:ea typeface="Calibri"/>
                <a:cs typeface="Calibri"/>
                <a:sym typeface="Calibri"/>
              </a:rPr>
              <a:t>De JGZ-professional maakt mogelijke belemmeringen in de ouder-kind relatie bespreekbaar d.m.v. de gespreksleidraad. </a:t>
            </a:r>
          </a:p>
          <a:p>
            <a:pPr lvl="0">
              <a:lnSpc>
                <a:spcPct val="136842"/>
              </a:lnSpc>
              <a:spcBef>
                <a:spcPts val="380"/>
              </a:spcBef>
              <a:buClr>
                <a:schemeClr val="dk1"/>
              </a:buClr>
            </a:pPr>
            <a:endParaRPr sz="1800" b="0" i="0" u="none" strike="noStrike" cap="none" dirty="0">
              <a:solidFill>
                <a:schemeClr val="dk1"/>
              </a:solidFill>
              <a:latin typeface="Arial"/>
              <a:ea typeface="Arial"/>
              <a:cs typeface="Arial"/>
              <a:sym typeface="Arial"/>
            </a:endParaRPr>
          </a:p>
        </p:txBody>
      </p:sp>
      <p:sp>
        <p:nvSpPr>
          <p:cNvPr id="44" name="Google Shape;44;p8"/>
          <p:cNvSpPr txBox="1"/>
          <p:nvPr/>
        </p:nvSpPr>
        <p:spPr>
          <a:xfrm>
            <a:off x="6705600" y="6553200"/>
            <a:ext cx="1981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A08241"/>
              </a:buClr>
              <a:buFont typeface="Calibri"/>
              <a:buNone/>
            </a:pPr>
            <a:r>
              <a:rPr lang="en-US" sz="1000" b="0" i="0" u="none" strike="noStrike" cap="none">
                <a:solidFill>
                  <a:srgbClr val="A08241"/>
                </a:solidFill>
                <a:latin typeface="Calibri"/>
                <a:ea typeface="Calibri"/>
                <a:cs typeface="Calibri"/>
                <a:sym typeface="Calibri"/>
              </a:rPr>
              <a:t>*</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3649C-3BBC-4F1F-9D6E-7943C3A575FB}"/>
              </a:ext>
            </a:extLst>
          </p:cNvPr>
          <p:cNvSpPr>
            <a:spLocks noGrp="1"/>
          </p:cNvSpPr>
          <p:nvPr>
            <p:ph type="title"/>
          </p:nvPr>
        </p:nvSpPr>
        <p:spPr>
          <a:xfrm>
            <a:off x="1557048" y="1591685"/>
            <a:ext cx="7138987" cy="409575"/>
          </a:xfrm>
        </p:spPr>
        <p:txBody>
          <a:bodyPr/>
          <a:lstStyle/>
          <a:p>
            <a:pPr indent="0">
              <a:buNone/>
            </a:pPr>
            <a:r>
              <a:rPr lang="nl-NL" b="1" dirty="0">
                <a:latin typeface="Calibri" panose="020F0502020204030204" pitchFamily="34" charset="0"/>
                <a:cs typeface="Calibri" panose="020F0502020204030204" pitchFamily="34" charset="0"/>
              </a:rPr>
              <a:t>Begrippen</a:t>
            </a:r>
          </a:p>
        </p:txBody>
      </p:sp>
      <p:sp>
        <p:nvSpPr>
          <p:cNvPr id="3" name="Text Placeholder 2">
            <a:extLst>
              <a:ext uri="{FF2B5EF4-FFF2-40B4-BE49-F238E27FC236}">
                <a16:creationId xmlns:a16="http://schemas.microsoft.com/office/drawing/2014/main" id="{4428B90E-4E20-4FB8-BA92-D010D2B6C3FB}"/>
              </a:ext>
            </a:extLst>
          </p:cNvPr>
          <p:cNvSpPr>
            <a:spLocks noGrp="1"/>
          </p:cNvSpPr>
          <p:nvPr>
            <p:ph type="body" idx="1"/>
          </p:nvPr>
        </p:nvSpPr>
        <p:spPr>
          <a:xfrm>
            <a:off x="1418502" y="1862715"/>
            <a:ext cx="7138987" cy="3962400"/>
          </a:xfrm>
        </p:spPr>
        <p:txBody>
          <a:bodyPr/>
          <a:lstStyle/>
          <a:p>
            <a:pPr marL="139700" indent="0">
              <a:lnSpc>
                <a:spcPct val="100000"/>
              </a:lnSpc>
              <a:buSzPct val="85000"/>
              <a:buNone/>
            </a:pPr>
            <a:r>
              <a:rPr lang="nl-NL" dirty="0">
                <a:latin typeface="Calibri" panose="020F0502020204030204" pitchFamily="34" charset="0"/>
                <a:cs typeface="Calibri" panose="020F0502020204030204" pitchFamily="34" charset="0"/>
              </a:rPr>
              <a:t>Gehechtheidsrelatie: emotionele band tussen een kind en zijn/haar opvoeder. </a:t>
            </a:r>
          </a:p>
          <a:p>
            <a:pPr lvl="1">
              <a:buFont typeface="Arial" panose="020B0604020202020204" pitchFamily="34" charset="0"/>
              <a:buChar char="•"/>
            </a:pPr>
            <a:r>
              <a:rPr lang="nl-NL" sz="1500" dirty="0">
                <a:latin typeface="Calibri" panose="020F0502020204030204" pitchFamily="34" charset="0"/>
                <a:cs typeface="Calibri" panose="020F0502020204030204" pitchFamily="34" charset="0"/>
              </a:rPr>
              <a:t>Verschaft het kind de mogelijkheid om zijn/haar emoties en spanning te reguleren en om de sociale en fysieke omgeving breder te gaan verkennen.</a:t>
            </a:r>
          </a:p>
          <a:p>
            <a:pPr lvl="1">
              <a:buFont typeface="Arial" panose="020B0604020202020204" pitchFamily="34" charset="0"/>
              <a:buChar char="•"/>
            </a:pPr>
            <a:r>
              <a:rPr lang="nl-NL" sz="1500" dirty="0">
                <a:latin typeface="Calibri" panose="020F0502020204030204" pitchFamily="34" charset="0"/>
                <a:cs typeface="Calibri" panose="020F0502020204030204" pitchFamily="34" charset="0"/>
              </a:rPr>
              <a:t>In een veilige relatie is er een evenwicht tussen de veilige haven die de opvoeder biedt (om stress bij het kind te reguleren) en de veilige uitvalsbasis die de ouder biedt zodat het kind de omgeving kan verkennen.</a:t>
            </a:r>
          </a:p>
          <a:p>
            <a:pPr marL="139700" lvl="1" indent="0">
              <a:lnSpc>
                <a:spcPct val="100000"/>
              </a:lnSpc>
              <a:buSzPct val="85000"/>
              <a:buNone/>
            </a:pPr>
            <a:endParaRPr lang="nl-NL" dirty="0">
              <a:latin typeface="Calibri" panose="020F0502020204030204" pitchFamily="34" charset="0"/>
              <a:cs typeface="Calibri" panose="020F0502020204030204" pitchFamily="34" charset="0"/>
            </a:endParaRPr>
          </a:p>
          <a:p>
            <a:pPr marL="139700" lvl="1" indent="0">
              <a:lnSpc>
                <a:spcPct val="100000"/>
              </a:lnSpc>
              <a:buSzPct val="85000"/>
              <a:buNone/>
            </a:pPr>
            <a:r>
              <a:rPr lang="nl-NL" dirty="0">
                <a:latin typeface="Calibri" panose="020F0502020204030204" pitchFamily="34" charset="0"/>
                <a:cs typeface="Calibri" panose="020F0502020204030204" pitchFamily="34" charset="0"/>
              </a:rPr>
              <a:t>De ouder-kind relatie omvat meer aspecten dan alleen de emotionele band</a:t>
            </a:r>
          </a:p>
          <a:p>
            <a:pPr lvl="1">
              <a:buFont typeface="Arial" panose="020B0604020202020204" pitchFamily="34" charset="0"/>
              <a:buChar char="•"/>
            </a:pPr>
            <a:r>
              <a:rPr lang="nl-NL" sz="1500" dirty="0">
                <a:latin typeface="Calibri" panose="020F0502020204030204" pitchFamily="34" charset="0"/>
                <a:cs typeface="Calibri" panose="020F0502020204030204" pitchFamily="34" charset="0"/>
              </a:rPr>
              <a:t>ook opvoeding, (ideeën en verwachtingen over) het ouderschap, en de identiteit als ouder.</a:t>
            </a:r>
          </a:p>
        </p:txBody>
      </p:sp>
    </p:spTree>
    <p:extLst>
      <p:ext uri="{BB962C8B-B14F-4D97-AF65-F5344CB8AC3E}">
        <p14:creationId xmlns:p14="http://schemas.microsoft.com/office/powerpoint/2010/main" val="3668633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E22DFE-07C2-4C2E-8F5D-5A8F974B6C0F}"/>
              </a:ext>
            </a:extLst>
          </p:cNvPr>
          <p:cNvSpPr>
            <a:spLocks noGrp="1"/>
          </p:cNvSpPr>
          <p:nvPr>
            <p:ph type="body" idx="1"/>
          </p:nvPr>
        </p:nvSpPr>
        <p:spPr/>
        <p:txBody>
          <a:bodyPr/>
          <a:lstStyle/>
          <a:p>
            <a:endParaRPr lang="nl-NL" dirty="0"/>
          </a:p>
        </p:txBody>
      </p:sp>
      <p:pic>
        <p:nvPicPr>
          <p:cNvPr id="4" name="image1.png">
            <a:extLst>
              <a:ext uri="{FF2B5EF4-FFF2-40B4-BE49-F238E27FC236}">
                <a16:creationId xmlns:a16="http://schemas.microsoft.com/office/drawing/2014/main" id="{FAC57DF3-2C03-4687-95AD-FF74CB41B7F4}"/>
              </a:ext>
            </a:extLst>
          </p:cNvPr>
          <p:cNvPicPr/>
          <p:nvPr/>
        </p:nvPicPr>
        <p:blipFill>
          <a:blip r:embed="rId2"/>
          <a:srcRect l="1745" t="22636"/>
          <a:stretch>
            <a:fillRect/>
          </a:stretch>
        </p:blipFill>
        <p:spPr>
          <a:xfrm>
            <a:off x="1002506" y="2005012"/>
            <a:ext cx="7615382" cy="4371975"/>
          </a:xfrm>
          <a:prstGeom prst="rect">
            <a:avLst/>
          </a:prstGeom>
          <a:ln/>
        </p:spPr>
      </p:pic>
      <p:sp>
        <p:nvSpPr>
          <p:cNvPr id="5" name="Title 1">
            <a:extLst>
              <a:ext uri="{FF2B5EF4-FFF2-40B4-BE49-F238E27FC236}">
                <a16:creationId xmlns:a16="http://schemas.microsoft.com/office/drawing/2014/main" id="{99110411-3705-427B-90CF-3FE3BB2458E9}"/>
              </a:ext>
            </a:extLst>
          </p:cNvPr>
          <p:cNvSpPr txBox="1">
            <a:spLocks/>
          </p:cNvSpPr>
          <p:nvPr/>
        </p:nvSpPr>
        <p:spPr>
          <a:xfrm>
            <a:off x="1002506" y="1185862"/>
            <a:ext cx="7138987" cy="4095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88900" algn="l" rtl="0">
              <a:lnSpc>
                <a:spcPct val="100000"/>
              </a:lnSpc>
              <a:spcBef>
                <a:spcPts val="0"/>
              </a:spcBef>
              <a:spcAft>
                <a:spcPts val="0"/>
              </a:spcAft>
              <a:buClr>
                <a:srgbClr val="000000"/>
              </a:buClr>
              <a:buSzPts val="1400"/>
              <a:buFont typeface="Arial"/>
              <a:buChar char="●"/>
              <a:defRPr sz="1900" b="0" i="0" u="none" strike="noStrike" cap="none">
                <a:solidFill>
                  <a:schemeClr val="dk2"/>
                </a:solidFill>
                <a:latin typeface="Arial"/>
                <a:ea typeface="Arial"/>
                <a:cs typeface="Arial"/>
                <a:sym typeface="Arial"/>
              </a:defRPr>
            </a:lvl1pPr>
            <a:lvl2pPr marL="0" marR="0" lvl="1" indent="-88900" algn="l" rtl="0">
              <a:lnSpc>
                <a:spcPct val="100000"/>
              </a:lnSpc>
              <a:spcBef>
                <a:spcPts val="0"/>
              </a:spcBef>
              <a:spcAft>
                <a:spcPts val="0"/>
              </a:spcAft>
              <a:buClr>
                <a:srgbClr val="000000"/>
              </a:buClr>
              <a:buSzPts val="1400"/>
              <a:buFont typeface="Arial"/>
              <a:buChar char="○"/>
              <a:defRPr sz="1900" b="0" i="0" u="none" strike="noStrike" cap="none">
                <a:solidFill>
                  <a:schemeClr val="dk2"/>
                </a:solidFill>
                <a:latin typeface="Arial"/>
                <a:ea typeface="Arial"/>
                <a:cs typeface="Arial"/>
                <a:sym typeface="Arial"/>
              </a:defRPr>
            </a:lvl2pPr>
            <a:lvl3pPr marL="0" marR="0" lvl="2" indent="-88900" algn="l" rtl="0">
              <a:lnSpc>
                <a:spcPct val="100000"/>
              </a:lnSpc>
              <a:spcBef>
                <a:spcPts val="0"/>
              </a:spcBef>
              <a:spcAft>
                <a:spcPts val="0"/>
              </a:spcAft>
              <a:buClr>
                <a:srgbClr val="000000"/>
              </a:buClr>
              <a:buSzPts val="1400"/>
              <a:buFont typeface="Arial"/>
              <a:buChar char="■"/>
              <a:defRPr sz="1900" b="0" i="0" u="none" strike="noStrike" cap="none">
                <a:solidFill>
                  <a:schemeClr val="dk2"/>
                </a:solidFill>
                <a:latin typeface="Arial"/>
                <a:ea typeface="Arial"/>
                <a:cs typeface="Arial"/>
                <a:sym typeface="Arial"/>
              </a:defRPr>
            </a:lvl3pPr>
            <a:lvl4pPr marL="0" marR="0" lvl="3" indent="-88900" algn="l" rtl="0">
              <a:lnSpc>
                <a:spcPct val="100000"/>
              </a:lnSpc>
              <a:spcBef>
                <a:spcPts val="0"/>
              </a:spcBef>
              <a:spcAft>
                <a:spcPts val="0"/>
              </a:spcAft>
              <a:buClr>
                <a:srgbClr val="000000"/>
              </a:buClr>
              <a:buSzPts val="1400"/>
              <a:buFont typeface="Arial"/>
              <a:buChar char="●"/>
              <a:defRPr sz="1900" b="0" i="0" u="none" strike="noStrike" cap="none">
                <a:solidFill>
                  <a:schemeClr val="dk2"/>
                </a:solidFill>
                <a:latin typeface="Arial"/>
                <a:ea typeface="Arial"/>
                <a:cs typeface="Arial"/>
                <a:sym typeface="Arial"/>
              </a:defRPr>
            </a:lvl4pPr>
            <a:lvl5pPr marL="0" marR="0" lvl="4" indent="-88900" algn="l" rtl="0">
              <a:lnSpc>
                <a:spcPct val="100000"/>
              </a:lnSpc>
              <a:spcBef>
                <a:spcPts val="0"/>
              </a:spcBef>
              <a:spcAft>
                <a:spcPts val="0"/>
              </a:spcAft>
              <a:buClr>
                <a:srgbClr val="000000"/>
              </a:buClr>
              <a:buSzPts val="1400"/>
              <a:buFont typeface="Arial"/>
              <a:buChar char="○"/>
              <a:defRPr sz="1900" b="0" i="0" u="none" strike="noStrike" cap="none">
                <a:solidFill>
                  <a:schemeClr val="dk2"/>
                </a:solidFill>
                <a:latin typeface="Arial"/>
                <a:ea typeface="Arial"/>
                <a:cs typeface="Arial"/>
                <a:sym typeface="Arial"/>
              </a:defRPr>
            </a:lvl5pPr>
            <a:lvl6pPr marL="457200" marR="0" lvl="5" indent="-88900" algn="ctr" rtl="0">
              <a:lnSpc>
                <a:spcPct val="100000"/>
              </a:lnSpc>
              <a:spcBef>
                <a:spcPts val="0"/>
              </a:spcBef>
              <a:spcAft>
                <a:spcPts val="0"/>
              </a:spcAft>
              <a:buClr>
                <a:srgbClr val="000000"/>
              </a:buClr>
              <a:buSzPts val="1400"/>
              <a:buFont typeface="Arial"/>
              <a:buChar char="■"/>
              <a:defRPr sz="4400" b="0" i="0" u="none" strike="noStrike" cap="none">
                <a:solidFill>
                  <a:schemeClr val="dk2"/>
                </a:solidFill>
                <a:latin typeface="Arial"/>
                <a:ea typeface="Arial"/>
                <a:cs typeface="Arial"/>
                <a:sym typeface="Arial"/>
              </a:defRPr>
            </a:lvl6pPr>
            <a:lvl7pPr marL="914400" marR="0" lvl="6" indent="-88900" algn="ctr" rtl="0">
              <a:lnSpc>
                <a:spcPct val="100000"/>
              </a:lnSpc>
              <a:spcBef>
                <a:spcPts val="0"/>
              </a:spcBef>
              <a:spcAft>
                <a:spcPts val="0"/>
              </a:spcAft>
              <a:buClr>
                <a:srgbClr val="000000"/>
              </a:buClr>
              <a:buSzPts val="1400"/>
              <a:buFont typeface="Arial"/>
              <a:buChar char="●"/>
              <a:defRPr sz="4400" b="0" i="0" u="none" strike="noStrike" cap="none">
                <a:solidFill>
                  <a:schemeClr val="dk2"/>
                </a:solidFill>
                <a:latin typeface="Arial"/>
                <a:ea typeface="Arial"/>
                <a:cs typeface="Arial"/>
                <a:sym typeface="Arial"/>
              </a:defRPr>
            </a:lvl7pPr>
            <a:lvl8pPr marL="1371600" marR="0" lvl="7" indent="-88900" algn="ctr" rtl="0">
              <a:lnSpc>
                <a:spcPct val="100000"/>
              </a:lnSpc>
              <a:spcBef>
                <a:spcPts val="0"/>
              </a:spcBef>
              <a:spcAft>
                <a:spcPts val="0"/>
              </a:spcAft>
              <a:buClr>
                <a:srgbClr val="000000"/>
              </a:buClr>
              <a:buSzPts val="1400"/>
              <a:buFont typeface="Arial"/>
              <a:buChar char="○"/>
              <a:defRPr sz="4400" b="0" i="0" u="none" strike="noStrike" cap="none">
                <a:solidFill>
                  <a:schemeClr val="dk2"/>
                </a:solidFill>
                <a:latin typeface="Arial"/>
                <a:ea typeface="Arial"/>
                <a:cs typeface="Arial"/>
                <a:sym typeface="Arial"/>
              </a:defRPr>
            </a:lvl8pPr>
            <a:lvl9pPr marL="1828800" marR="0" lvl="8" indent="-88900" algn="ctr" rtl="0">
              <a:lnSpc>
                <a:spcPct val="100000"/>
              </a:lnSpc>
              <a:spcBef>
                <a:spcPts val="0"/>
              </a:spcBef>
              <a:spcAft>
                <a:spcPts val="0"/>
              </a:spcAft>
              <a:buClr>
                <a:srgbClr val="000000"/>
              </a:buClr>
              <a:buSzPts val="1400"/>
              <a:buFont typeface="Arial"/>
              <a:buChar char="■"/>
              <a:defRPr sz="4400" b="0" i="0" u="none" strike="noStrike" cap="none">
                <a:solidFill>
                  <a:schemeClr val="dk2"/>
                </a:solidFill>
                <a:latin typeface="Arial"/>
                <a:ea typeface="Arial"/>
                <a:cs typeface="Arial"/>
                <a:sym typeface="Arial"/>
              </a:defRPr>
            </a:lvl9pPr>
          </a:lstStyle>
          <a:p>
            <a:pPr indent="0" algn="ctr">
              <a:buFont typeface="Arial"/>
              <a:buNone/>
            </a:pPr>
            <a:r>
              <a:rPr lang="nl-NL" b="1" dirty="0">
                <a:latin typeface="Calibri" panose="020F0502020204030204" pitchFamily="34" charset="0"/>
                <a:cs typeface="Calibri" panose="020F0502020204030204" pitchFamily="34" charset="0"/>
              </a:rPr>
              <a:t>Cirkel van veiligheid: het evenwicht dat er is in een veilige gehechtheidsrelatie </a:t>
            </a:r>
          </a:p>
        </p:txBody>
      </p:sp>
    </p:spTree>
    <p:extLst>
      <p:ext uri="{BB962C8B-B14F-4D97-AF65-F5344CB8AC3E}">
        <p14:creationId xmlns:p14="http://schemas.microsoft.com/office/powerpoint/2010/main" val="2202477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9"/>
          <p:cNvSpPr txBox="1"/>
          <p:nvPr/>
        </p:nvSpPr>
        <p:spPr>
          <a:xfrm>
            <a:off x="1547811" y="1735570"/>
            <a:ext cx="7138987" cy="4095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Font typeface="Calibri"/>
              <a:buNone/>
            </a:pPr>
            <a:r>
              <a:rPr lang="en-US" sz="1900" b="1" dirty="0" err="1">
                <a:solidFill>
                  <a:schemeClr val="dk2"/>
                </a:solidFill>
                <a:latin typeface="Calibri"/>
                <a:ea typeface="Calibri"/>
                <a:cs typeface="Calibri"/>
                <a:sym typeface="Calibri"/>
              </a:rPr>
              <a:t>P</a:t>
            </a:r>
            <a:r>
              <a:rPr lang="en-US" sz="1900" b="1" i="0" u="none" strike="noStrike" cap="none" dirty="0" err="1">
                <a:solidFill>
                  <a:schemeClr val="dk2"/>
                </a:solidFill>
                <a:latin typeface="Calibri"/>
                <a:ea typeface="Calibri"/>
                <a:cs typeface="Calibri"/>
                <a:sym typeface="Calibri"/>
              </a:rPr>
              <a:t>revalentie</a:t>
            </a:r>
            <a:endParaRPr sz="1800" b="0" i="0" u="none" strike="noStrike" cap="none" dirty="0">
              <a:solidFill>
                <a:schemeClr val="dk1"/>
              </a:solidFill>
              <a:latin typeface="Arial"/>
              <a:ea typeface="Arial"/>
              <a:cs typeface="Arial"/>
              <a:sym typeface="Arial"/>
            </a:endParaRPr>
          </a:p>
        </p:txBody>
      </p:sp>
      <p:sp>
        <p:nvSpPr>
          <p:cNvPr id="50" name="Google Shape;50;p9"/>
          <p:cNvSpPr txBox="1"/>
          <p:nvPr/>
        </p:nvSpPr>
        <p:spPr>
          <a:xfrm>
            <a:off x="1547811" y="2007321"/>
            <a:ext cx="7138987" cy="3962400"/>
          </a:xfrm>
          <a:prstGeom prst="rect">
            <a:avLst/>
          </a:prstGeom>
          <a:noFill/>
          <a:ln>
            <a:noFill/>
          </a:ln>
        </p:spPr>
        <p:txBody>
          <a:bodyPr spcFirstLastPara="1" wrap="square" lIns="91425" tIns="45700" rIns="91425" bIns="45700" anchor="t" anchorCtr="0">
            <a:noAutofit/>
          </a:bodyPr>
          <a:lstStyle/>
          <a:p>
            <a:pPr lvl="1">
              <a:lnSpc>
                <a:spcPct val="136842"/>
              </a:lnSpc>
              <a:spcBef>
                <a:spcPts val="380"/>
              </a:spcBef>
              <a:buClr>
                <a:schemeClr val="dk1"/>
              </a:buClr>
              <a:buSzPts val="1900"/>
              <a:buFont typeface="Calibri"/>
              <a:buChar char="•"/>
            </a:pPr>
            <a:r>
              <a:rPr lang="nl-NL" sz="1900" dirty="0">
                <a:solidFill>
                  <a:schemeClr val="dk1"/>
                </a:solidFill>
                <a:latin typeface="Calibri"/>
                <a:ea typeface="Calibri"/>
                <a:cs typeface="Calibri"/>
                <a:sym typeface="Calibri"/>
              </a:rPr>
              <a:t>Naar schatting 60-70% van alle thuiswonende (gezonde) jeugdigen in de leeftijd van één tot twaalf jaar bouwt een veilige gehechtheidsrelatie met zijn/haar ouders op. </a:t>
            </a:r>
          </a:p>
          <a:p>
            <a:pPr lvl="1">
              <a:lnSpc>
                <a:spcPct val="136842"/>
              </a:lnSpc>
              <a:spcBef>
                <a:spcPts val="380"/>
              </a:spcBef>
              <a:buClr>
                <a:schemeClr val="dk1"/>
              </a:buClr>
              <a:buSzPts val="1900"/>
              <a:buFont typeface="Calibri"/>
              <a:buChar char="•"/>
            </a:pPr>
            <a:r>
              <a:rPr lang="nl-NL" sz="1900" b="0" i="0" u="none" strike="noStrike" cap="none" dirty="0">
                <a:solidFill>
                  <a:schemeClr val="dk1"/>
                </a:solidFill>
                <a:latin typeface="Calibri"/>
                <a:cs typeface="Calibri"/>
                <a:sym typeface="Calibri"/>
              </a:rPr>
              <a:t>Naar schatting 30-40% heeft geen veilige relatie. Er is ruimte voor verbetering, maar de ontwikkeling wordt niet bedreigd.</a:t>
            </a:r>
          </a:p>
          <a:p>
            <a:pPr lvl="1">
              <a:lnSpc>
                <a:spcPct val="136842"/>
              </a:lnSpc>
              <a:spcBef>
                <a:spcPts val="380"/>
              </a:spcBef>
              <a:buClr>
                <a:schemeClr val="dk1"/>
              </a:buClr>
              <a:buSzPts val="1900"/>
              <a:buFont typeface="Calibri"/>
              <a:buChar char="•"/>
            </a:pPr>
            <a:r>
              <a:rPr lang="nl-NL" sz="1900" b="0" i="0" u="none" strike="noStrike" cap="none" dirty="0">
                <a:solidFill>
                  <a:schemeClr val="dk1"/>
                </a:solidFill>
                <a:latin typeface="Calibri"/>
                <a:cs typeface="Calibri"/>
                <a:sym typeface="Calibri"/>
              </a:rPr>
              <a:t>15% van de kinderen heeft een </a:t>
            </a:r>
            <a:r>
              <a:rPr lang="nl-NL" sz="1900" dirty="0">
                <a:solidFill>
                  <a:schemeClr val="dk1"/>
                </a:solidFill>
                <a:latin typeface="Calibri"/>
                <a:cs typeface="Calibri"/>
                <a:sym typeface="Calibri"/>
              </a:rPr>
              <a:t>verstoorde </a:t>
            </a:r>
            <a:r>
              <a:rPr lang="nl-NL" sz="1900" b="0" i="0" u="none" strike="noStrike" cap="none" dirty="0">
                <a:solidFill>
                  <a:schemeClr val="dk1"/>
                </a:solidFill>
                <a:latin typeface="Calibri"/>
                <a:cs typeface="Calibri"/>
                <a:sym typeface="Calibri"/>
              </a:rPr>
              <a:t>gehechtheidsrelatie, wat samengaat met ernstige (</a:t>
            </a:r>
            <a:r>
              <a:rPr lang="nl-NL" sz="1900" b="0" i="0" u="none" strike="noStrike" cap="none" dirty="0" err="1">
                <a:solidFill>
                  <a:schemeClr val="dk1"/>
                </a:solidFill>
                <a:latin typeface="Calibri"/>
                <a:cs typeface="Calibri"/>
                <a:sym typeface="Calibri"/>
              </a:rPr>
              <a:t>gedrags</a:t>
            </a:r>
            <a:r>
              <a:rPr lang="nl-NL" sz="1900" b="0" i="0" u="none" strike="noStrike" cap="none" dirty="0">
                <a:solidFill>
                  <a:schemeClr val="dk1"/>
                </a:solidFill>
                <a:latin typeface="Calibri"/>
                <a:cs typeface="Calibri"/>
                <a:sym typeface="Calibri"/>
              </a:rPr>
              <a:t>)problemen. </a:t>
            </a:r>
          </a:p>
          <a:p>
            <a:pPr lvl="1">
              <a:lnSpc>
                <a:spcPct val="136842"/>
              </a:lnSpc>
              <a:spcBef>
                <a:spcPts val="380"/>
              </a:spcBef>
              <a:buClr>
                <a:schemeClr val="dk1"/>
              </a:buClr>
              <a:buSzPts val="1900"/>
              <a:buFont typeface="Calibri"/>
              <a:buChar char="•"/>
            </a:pPr>
            <a:r>
              <a:rPr lang="nl-NL" sz="1900" b="0" i="0" u="none" strike="noStrike" cap="none" dirty="0">
                <a:solidFill>
                  <a:schemeClr val="dk1"/>
                </a:solidFill>
                <a:latin typeface="Calibri"/>
                <a:cs typeface="Calibri"/>
                <a:sym typeface="Calibri"/>
              </a:rPr>
              <a:t>Een verstoorde gehechtheidsrelatie komt vaker voor bij (pleeg- en adoptie) </a:t>
            </a:r>
            <a:r>
              <a:rPr lang="nl-NL" sz="1900" dirty="0">
                <a:solidFill>
                  <a:schemeClr val="dk1"/>
                </a:solidFill>
                <a:latin typeface="Calibri"/>
                <a:cs typeface="Calibri"/>
                <a:sym typeface="Calibri"/>
              </a:rPr>
              <a:t>kinderen die mishandeling, verwaarlozing of huiselijk geweld meegemaakt hebben.</a:t>
            </a:r>
            <a:endParaRPr sz="1800" b="0" i="0" u="none" strike="noStrike" cap="none" dirty="0">
              <a:solidFill>
                <a:schemeClr val="dk1"/>
              </a:solidFill>
              <a:latin typeface="Arial"/>
              <a:ea typeface="Arial"/>
              <a:cs typeface="Arial"/>
              <a:sym typeface="Arial"/>
            </a:endParaRPr>
          </a:p>
        </p:txBody>
      </p:sp>
      <p:sp>
        <p:nvSpPr>
          <p:cNvPr id="51" name="Google Shape;51;p9"/>
          <p:cNvSpPr txBox="1"/>
          <p:nvPr/>
        </p:nvSpPr>
        <p:spPr>
          <a:xfrm>
            <a:off x="6705600" y="6553200"/>
            <a:ext cx="1981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A08241"/>
              </a:buClr>
              <a:buFont typeface="Calibri"/>
              <a:buNone/>
            </a:pPr>
            <a:r>
              <a:rPr lang="en-US" sz="1000" b="0" i="0" u="none" strike="noStrike" cap="none">
                <a:solidFill>
                  <a:srgbClr val="A08241"/>
                </a:solidFill>
                <a:latin typeface="Calibri"/>
                <a:ea typeface="Calibri"/>
                <a:cs typeface="Calibri"/>
                <a:sym typeface="Calibri"/>
              </a:rPr>
              <a:t>*</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0"/>
          <p:cNvSpPr txBox="1"/>
          <p:nvPr/>
        </p:nvSpPr>
        <p:spPr>
          <a:xfrm>
            <a:off x="1547812" y="1448521"/>
            <a:ext cx="7138987" cy="4095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Font typeface="Calibri"/>
              <a:buNone/>
            </a:pPr>
            <a:r>
              <a:rPr lang="en-US" sz="1900" b="1" i="0" u="none" strike="noStrike" cap="none" dirty="0" err="1">
                <a:solidFill>
                  <a:schemeClr val="dk2"/>
                </a:solidFill>
                <a:latin typeface="Calibri"/>
                <a:ea typeface="Calibri"/>
                <a:cs typeface="Calibri"/>
                <a:sym typeface="Calibri"/>
              </a:rPr>
              <a:t>Oorzaken</a:t>
            </a:r>
            <a:r>
              <a:rPr lang="en-US" sz="1900" b="1" i="0" u="none" strike="noStrike" cap="none" dirty="0">
                <a:solidFill>
                  <a:schemeClr val="dk2"/>
                </a:solidFill>
                <a:latin typeface="Calibri"/>
                <a:ea typeface="Calibri"/>
                <a:cs typeface="Calibri"/>
                <a:sym typeface="Calibri"/>
              </a:rPr>
              <a:t> </a:t>
            </a:r>
            <a:r>
              <a:rPr lang="en-US" sz="1900" b="1" i="0" u="none" strike="noStrike" cap="none" dirty="0" err="1">
                <a:solidFill>
                  <a:schemeClr val="dk2"/>
                </a:solidFill>
                <a:latin typeface="Calibri"/>
                <a:ea typeface="Calibri"/>
                <a:cs typeface="Calibri"/>
                <a:sym typeface="Calibri"/>
              </a:rPr>
              <a:t>en</a:t>
            </a:r>
            <a:r>
              <a:rPr lang="en-US" sz="1900" b="1" i="0" u="none" strike="noStrike" cap="none" dirty="0">
                <a:solidFill>
                  <a:schemeClr val="dk2"/>
                </a:solidFill>
                <a:latin typeface="Calibri"/>
                <a:ea typeface="Calibri"/>
                <a:cs typeface="Calibri"/>
                <a:sym typeface="Calibri"/>
              </a:rPr>
              <a:t> </a:t>
            </a:r>
            <a:r>
              <a:rPr lang="en-US" sz="1900" b="1" i="0" u="none" strike="noStrike" cap="none" dirty="0" err="1">
                <a:solidFill>
                  <a:schemeClr val="dk2"/>
                </a:solidFill>
                <a:latin typeface="Calibri"/>
                <a:ea typeface="Calibri"/>
                <a:cs typeface="Calibri"/>
                <a:sym typeface="Calibri"/>
              </a:rPr>
              <a:t>gevolgen</a:t>
            </a:r>
            <a:endParaRPr sz="1800" b="0" i="0" u="none" strike="noStrike" cap="none" dirty="0">
              <a:solidFill>
                <a:schemeClr val="dk1"/>
              </a:solidFill>
              <a:latin typeface="Arial"/>
              <a:ea typeface="Arial"/>
              <a:cs typeface="Arial"/>
              <a:sym typeface="Arial"/>
            </a:endParaRPr>
          </a:p>
        </p:txBody>
      </p:sp>
      <p:sp>
        <p:nvSpPr>
          <p:cNvPr id="57" name="Google Shape;57;p10"/>
          <p:cNvSpPr txBox="1"/>
          <p:nvPr/>
        </p:nvSpPr>
        <p:spPr>
          <a:xfrm>
            <a:off x="1547811" y="1858096"/>
            <a:ext cx="7138987" cy="4748213"/>
          </a:xfrm>
          <a:prstGeom prst="rect">
            <a:avLst/>
          </a:prstGeom>
          <a:noFill/>
          <a:ln>
            <a:noFill/>
          </a:ln>
        </p:spPr>
        <p:txBody>
          <a:bodyPr spcFirstLastPara="1" wrap="square" lIns="91425" tIns="45700" rIns="91425" bIns="45700" anchor="t" anchorCtr="0">
            <a:noAutofit/>
          </a:bodyPr>
          <a:lstStyle/>
          <a:p>
            <a:pPr lvl="0">
              <a:lnSpc>
                <a:spcPct val="136842"/>
              </a:lnSpc>
              <a:buClr>
                <a:schemeClr val="dk1"/>
              </a:buClr>
            </a:pPr>
            <a:r>
              <a:rPr lang="en-US" sz="1900" b="0" i="0" u="none" strike="noStrike" cap="none" dirty="0">
                <a:solidFill>
                  <a:schemeClr val="dk1"/>
                </a:solidFill>
                <a:latin typeface="Calibri"/>
                <a:ea typeface="Calibri"/>
                <a:cs typeface="Calibri"/>
                <a:sym typeface="Calibri"/>
              </a:rPr>
              <a:t>De </a:t>
            </a:r>
            <a:r>
              <a:rPr lang="en-US" sz="1900" b="0" i="0" u="none" strike="noStrike" cap="none" dirty="0" err="1">
                <a:solidFill>
                  <a:schemeClr val="dk1"/>
                </a:solidFill>
                <a:latin typeface="Calibri"/>
                <a:ea typeface="Calibri"/>
                <a:cs typeface="Calibri"/>
                <a:sym typeface="Calibri"/>
              </a:rPr>
              <a:t>ontwikkeling</a:t>
            </a:r>
            <a:r>
              <a:rPr lang="en-US" sz="1900" b="0" i="0" u="none" strike="noStrike" cap="none" dirty="0">
                <a:solidFill>
                  <a:schemeClr val="dk1"/>
                </a:solidFill>
                <a:latin typeface="Calibri"/>
                <a:ea typeface="Calibri"/>
                <a:cs typeface="Calibri"/>
                <a:sym typeface="Calibri"/>
              </a:rPr>
              <a:t> van </a:t>
            </a:r>
            <a:r>
              <a:rPr lang="en-US" sz="1900" b="0" i="0" u="none" strike="noStrike" cap="none" dirty="0" err="1">
                <a:solidFill>
                  <a:schemeClr val="dk1"/>
                </a:solidFill>
                <a:latin typeface="Calibri"/>
                <a:ea typeface="Calibri"/>
                <a:cs typeface="Calibri"/>
                <a:sym typeface="Calibri"/>
              </a:rPr>
              <a:t>een</a:t>
            </a:r>
            <a:r>
              <a:rPr lang="en-US" sz="1900" b="0" i="0" u="none" strike="noStrike" cap="none" dirty="0">
                <a:solidFill>
                  <a:schemeClr val="dk1"/>
                </a:solidFill>
                <a:latin typeface="Calibri"/>
                <a:ea typeface="Calibri"/>
                <a:cs typeface="Calibri"/>
                <a:sym typeface="Calibri"/>
              </a:rPr>
              <a:t> </a:t>
            </a:r>
            <a:r>
              <a:rPr lang="nl-NL" sz="1900" dirty="0">
                <a:solidFill>
                  <a:schemeClr val="dk1"/>
                </a:solidFill>
                <a:latin typeface="Calibri"/>
                <a:ea typeface="Calibri"/>
                <a:cs typeface="Calibri"/>
                <a:sym typeface="Calibri"/>
              </a:rPr>
              <a:t>gehechtheidsrelatie wordt bepaald door een samenspel tussen beschermende en belemmerende factoren. </a:t>
            </a:r>
          </a:p>
          <a:p>
            <a:pPr lvl="0">
              <a:lnSpc>
                <a:spcPct val="136842"/>
              </a:lnSpc>
              <a:buClr>
                <a:schemeClr val="dk1"/>
              </a:buClr>
            </a:pPr>
            <a:r>
              <a:rPr lang="nl-NL" sz="1900" dirty="0">
                <a:solidFill>
                  <a:schemeClr val="dk1"/>
                </a:solidFill>
                <a:latin typeface="Calibri"/>
                <a:ea typeface="Calibri"/>
                <a:cs typeface="Calibri"/>
                <a:sym typeface="Calibri"/>
              </a:rPr>
              <a:t>Onderscheid naar factoren op het niveau van </a:t>
            </a:r>
          </a:p>
          <a:p>
            <a:pPr marL="342900" lvl="0" indent="-342900">
              <a:lnSpc>
                <a:spcPct val="136842"/>
              </a:lnSpc>
              <a:buClr>
                <a:schemeClr val="dk1"/>
              </a:buClr>
              <a:buFontTx/>
              <a:buChar char="-"/>
            </a:pPr>
            <a:r>
              <a:rPr lang="nl-NL" sz="1900" dirty="0">
                <a:solidFill>
                  <a:schemeClr val="dk1"/>
                </a:solidFill>
                <a:latin typeface="Calibri"/>
                <a:ea typeface="Calibri"/>
                <a:cs typeface="Calibri"/>
                <a:sym typeface="Calibri"/>
              </a:rPr>
              <a:t>Ouder, o.a.</a:t>
            </a:r>
          </a:p>
          <a:p>
            <a:pPr lvl="0">
              <a:lnSpc>
                <a:spcPct val="120000"/>
              </a:lnSpc>
              <a:buClr>
                <a:schemeClr val="dk1"/>
              </a:buClr>
            </a:pPr>
            <a:r>
              <a:rPr lang="nl-NL" sz="1900" dirty="0">
                <a:solidFill>
                  <a:schemeClr val="dk1"/>
                </a:solidFill>
                <a:latin typeface="Calibri"/>
                <a:ea typeface="Calibri"/>
                <a:cs typeface="Calibri"/>
                <a:sym typeface="Calibri"/>
              </a:rPr>
              <a:t>	</a:t>
            </a:r>
            <a:r>
              <a:rPr lang="nl-NL" dirty="0">
                <a:solidFill>
                  <a:schemeClr val="dk1"/>
                </a:solidFill>
                <a:latin typeface="Calibri"/>
                <a:ea typeface="Calibri"/>
                <a:cs typeface="Calibri"/>
                <a:sym typeface="Calibri"/>
              </a:rPr>
              <a:t>+ vermogen om sensitief te reageren en te </a:t>
            </a:r>
            <a:r>
              <a:rPr lang="nl-NL" dirty="0" err="1">
                <a:solidFill>
                  <a:schemeClr val="dk1"/>
                </a:solidFill>
                <a:latin typeface="Calibri"/>
                <a:ea typeface="Calibri"/>
                <a:cs typeface="Calibri"/>
                <a:sym typeface="Calibri"/>
              </a:rPr>
              <a:t>mentaliseren</a:t>
            </a:r>
            <a:endParaRPr lang="nl-NL" dirty="0">
              <a:solidFill>
                <a:schemeClr val="dk1"/>
              </a:solidFill>
              <a:latin typeface="Calibri"/>
              <a:ea typeface="Calibri"/>
              <a:cs typeface="Calibri"/>
              <a:sym typeface="Calibri"/>
            </a:endParaRPr>
          </a:p>
          <a:p>
            <a:pPr lvl="0">
              <a:lnSpc>
                <a:spcPct val="120000"/>
              </a:lnSpc>
              <a:buClr>
                <a:schemeClr val="dk1"/>
              </a:buClr>
            </a:pPr>
            <a:r>
              <a:rPr lang="nl-NL" dirty="0">
                <a:solidFill>
                  <a:schemeClr val="dk1"/>
                </a:solidFill>
                <a:latin typeface="Calibri"/>
                <a:ea typeface="Calibri"/>
                <a:cs typeface="Calibri"/>
                <a:sym typeface="Calibri"/>
              </a:rPr>
              <a:t>	- psychische problemen en negatieve jeugdervaringen</a:t>
            </a:r>
          </a:p>
          <a:p>
            <a:pPr marL="342900" lvl="0" indent="-342900">
              <a:lnSpc>
                <a:spcPct val="136842"/>
              </a:lnSpc>
              <a:buClr>
                <a:schemeClr val="dk1"/>
              </a:buClr>
              <a:buFontTx/>
              <a:buChar char="-"/>
            </a:pPr>
            <a:r>
              <a:rPr lang="nl-NL" sz="1900" dirty="0">
                <a:solidFill>
                  <a:schemeClr val="dk1"/>
                </a:solidFill>
                <a:latin typeface="Calibri"/>
                <a:ea typeface="Calibri"/>
                <a:cs typeface="Calibri"/>
                <a:sym typeface="Calibri"/>
              </a:rPr>
              <a:t>Gezinsomstandigheden, o.a.</a:t>
            </a:r>
          </a:p>
          <a:p>
            <a:pPr marL="895350" lvl="1">
              <a:lnSpc>
                <a:spcPct val="120000"/>
              </a:lnSpc>
              <a:buClr>
                <a:schemeClr val="dk1"/>
              </a:buClr>
            </a:pPr>
            <a:r>
              <a:rPr lang="nl-NL" sz="1900" dirty="0">
                <a:solidFill>
                  <a:schemeClr val="dk1"/>
                </a:solidFill>
                <a:latin typeface="Calibri"/>
                <a:ea typeface="Calibri"/>
                <a:cs typeface="Calibri"/>
                <a:sym typeface="Calibri"/>
              </a:rPr>
              <a:t>	</a:t>
            </a:r>
            <a:r>
              <a:rPr lang="nl-NL" dirty="0">
                <a:solidFill>
                  <a:schemeClr val="dk1"/>
                </a:solidFill>
                <a:latin typeface="Calibri"/>
                <a:ea typeface="Calibri"/>
                <a:cs typeface="Calibri"/>
                <a:sym typeface="Calibri"/>
              </a:rPr>
              <a:t>+ beide ouders aanwezig in gezin</a:t>
            </a:r>
          </a:p>
          <a:p>
            <a:pPr lvl="1">
              <a:lnSpc>
                <a:spcPct val="120000"/>
              </a:lnSpc>
              <a:buClr>
                <a:schemeClr val="dk1"/>
              </a:buClr>
            </a:pPr>
            <a:r>
              <a:rPr lang="nl-NL" dirty="0">
                <a:solidFill>
                  <a:schemeClr val="dk1"/>
                </a:solidFill>
                <a:latin typeface="Calibri"/>
                <a:ea typeface="Calibri"/>
                <a:cs typeface="Calibri"/>
                <a:sym typeface="Calibri"/>
              </a:rPr>
              <a:t>	- wisselende verzorgers</a:t>
            </a:r>
          </a:p>
          <a:p>
            <a:pPr marL="342900" lvl="0" indent="-342900">
              <a:lnSpc>
                <a:spcPct val="136842"/>
              </a:lnSpc>
              <a:buClr>
                <a:schemeClr val="dk1"/>
              </a:buClr>
              <a:buFontTx/>
              <a:buChar char="-"/>
            </a:pPr>
            <a:r>
              <a:rPr lang="nl-NL" sz="1900" dirty="0">
                <a:solidFill>
                  <a:schemeClr val="dk1"/>
                </a:solidFill>
                <a:latin typeface="Calibri"/>
                <a:ea typeface="Calibri"/>
                <a:cs typeface="Calibri"/>
                <a:sym typeface="Calibri"/>
              </a:rPr>
              <a:t>Kind, o.a. </a:t>
            </a:r>
          </a:p>
          <a:p>
            <a:pPr marL="895350" lvl="1">
              <a:lnSpc>
                <a:spcPct val="120000"/>
              </a:lnSpc>
              <a:buClr>
                <a:schemeClr val="dk1"/>
              </a:buClr>
            </a:pPr>
            <a:r>
              <a:rPr lang="nl-NL" sz="1900" dirty="0">
                <a:solidFill>
                  <a:schemeClr val="dk1"/>
                </a:solidFill>
                <a:latin typeface="Calibri"/>
                <a:ea typeface="Calibri"/>
                <a:cs typeface="Calibri"/>
                <a:sym typeface="Calibri"/>
              </a:rPr>
              <a:t>	</a:t>
            </a:r>
            <a:r>
              <a:rPr lang="nl-NL" dirty="0">
                <a:solidFill>
                  <a:schemeClr val="dk1"/>
                </a:solidFill>
                <a:latin typeface="Calibri"/>
                <a:ea typeface="Calibri"/>
                <a:cs typeface="Calibri"/>
                <a:sym typeface="Calibri"/>
              </a:rPr>
              <a:t>+ goede gezondheid </a:t>
            </a:r>
          </a:p>
          <a:p>
            <a:pPr lvl="1">
              <a:lnSpc>
                <a:spcPct val="120000"/>
              </a:lnSpc>
              <a:buClr>
                <a:schemeClr val="dk1"/>
              </a:buClr>
            </a:pPr>
            <a:r>
              <a:rPr lang="nl-NL" dirty="0">
                <a:solidFill>
                  <a:schemeClr val="dk1"/>
                </a:solidFill>
                <a:latin typeface="Calibri"/>
                <a:ea typeface="Calibri"/>
                <a:cs typeface="Calibri"/>
                <a:sym typeface="Calibri"/>
              </a:rPr>
              <a:t>	- ontwikkelingsstoornis </a:t>
            </a:r>
          </a:p>
          <a:p>
            <a:pPr marL="895350" lvl="7" indent="-895350">
              <a:lnSpc>
                <a:spcPct val="136842"/>
              </a:lnSpc>
              <a:buClr>
                <a:schemeClr val="dk1"/>
              </a:buClr>
            </a:pPr>
            <a:endParaRPr lang="nl-NL" sz="1900" dirty="0">
              <a:solidFill>
                <a:schemeClr val="dk1"/>
              </a:solidFill>
              <a:latin typeface="Calibri"/>
              <a:ea typeface="Calibri"/>
              <a:cs typeface="Calibri"/>
              <a:sym typeface="Calibri"/>
            </a:endParaRPr>
          </a:p>
          <a:p>
            <a:pPr marL="342900" lvl="0" indent="-342900">
              <a:lnSpc>
                <a:spcPct val="136842"/>
              </a:lnSpc>
              <a:buClr>
                <a:schemeClr val="dk1"/>
              </a:buClr>
              <a:buFontTx/>
              <a:buChar char="-"/>
            </a:pPr>
            <a:r>
              <a:rPr lang="nl-NL" sz="1900" dirty="0">
                <a:solidFill>
                  <a:schemeClr val="dk1"/>
                </a:solidFill>
                <a:latin typeface="Calibri"/>
                <a:ea typeface="Calibri"/>
                <a:cs typeface="Calibri"/>
                <a:sym typeface="Calibri"/>
              </a:rPr>
              <a:t> </a:t>
            </a:r>
            <a:endParaRPr sz="1800" b="0" i="0" u="none" strike="noStrike" cap="none" dirty="0">
              <a:solidFill>
                <a:schemeClr val="dk1"/>
              </a:solidFill>
              <a:latin typeface="Arial"/>
              <a:ea typeface="Arial"/>
              <a:cs typeface="Arial"/>
              <a:sym typeface="Arial"/>
            </a:endParaRPr>
          </a:p>
        </p:txBody>
      </p:sp>
      <p:sp>
        <p:nvSpPr>
          <p:cNvPr id="58" name="Google Shape;58;p10"/>
          <p:cNvSpPr txBox="1"/>
          <p:nvPr/>
        </p:nvSpPr>
        <p:spPr>
          <a:xfrm>
            <a:off x="6705600" y="6553200"/>
            <a:ext cx="1981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A08241"/>
              </a:buClr>
              <a:buFont typeface="Calibri"/>
              <a:buNone/>
            </a:pPr>
            <a:r>
              <a:rPr lang="en-US" sz="1000" b="0" i="0" u="none" strike="noStrike" cap="none">
                <a:solidFill>
                  <a:srgbClr val="A08241"/>
                </a:solidFill>
                <a:latin typeface="Calibri"/>
                <a:ea typeface="Calibri"/>
                <a:cs typeface="Calibri"/>
                <a:sym typeface="Calibri"/>
              </a:rPr>
              <a:t>*</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A50C7-C9CA-4164-BD0B-B3053EF481E8}"/>
              </a:ext>
            </a:extLst>
          </p:cNvPr>
          <p:cNvSpPr>
            <a:spLocks noGrp="1"/>
          </p:cNvSpPr>
          <p:nvPr>
            <p:ph type="title"/>
          </p:nvPr>
        </p:nvSpPr>
        <p:spPr>
          <a:xfrm>
            <a:off x="1547812" y="1800225"/>
            <a:ext cx="7138987" cy="409575"/>
          </a:xfrm>
        </p:spPr>
        <p:txBody>
          <a:bodyPr/>
          <a:lstStyle/>
          <a:p>
            <a:pPr indent="0">
              <a:buNone/>
            </a:pPr>
            <a:r>
              <a:rPr lang="nl-NL" b="1" dirty="0">
                <a:latin typeface="Calibri" panose="020F0502020204030204" pitchFamily="34" charset="0"/>
                <a:cs typeface="Calibri" panose="020F0502020204030204" pitchFamily="34" charset="0"/>
              </a:rPr>
              <a:t>Gevolgen</a:t>
            </a:r>
          </a:p>
        </p:txBody>
      </p:sp>
      <p:sp>
        <p:nvSpPr>
          <p:cNvPr id="3" name="Text Placeholder 2">
            <a:extLst>
              <a:ext uri="{FF2B5EF4-FFF2-40B4-BE49-F238E27FC236}">
                <a16:creationId xmlns:a16="http://schemas.microsoft.com/office/drawing/2014/main" id="{1C5CBA34-06A3-436A-9596-B5FBB9699713}"/>
              </a:ext>
            </a:extLst>
          </p:cNvPr>
          <p:cNvSpPr>
            <a:spLocks noGrp="1"/>
          </p:cNvSpPr>
          <p:nvPr>
            <p:ph type="body" idx="1"/>
          </p:nvPr>
        </p:nvSpPr>
        <p:spPr/>
        <p:txBody>
          <a:bodyPr/>
          <a:lstStyle/>
          <a:p>
            <a:r>
              <a:rPr lang="nl-NL" dirty="0">
                <a:solidFill>
                  <a:srgbClr val="00B050"/>
                </a:solidFill>
                <a:latin typeface="Calibri" panose="020F0502020204030204" pitchFamily="34" charset="0"/>
                <a:cs typeface="Calibri" panose="020F0502020204030204" pitchFamily="34" charset="0"/>
              </a:rPr>
              <a:t>Positief</a:t>
            </a:r>
            <a:r>
              <a:rPr lang="nl-NL" dirty="0">
                <a:latin typeface="Calibri" panose="020F0502020204030204" pitchFamily="34" charset="0"/>
                <a:cs typeface="Calibri" panose="020F0502020204030204" pitchFamily="34" charset="0"/>
              </a:rPr>
              <a:t>: een gezonde ouder-kind relatie draagt bij aan de psychosociale ontwikkeling van een kind: meer zelfvertrouwen, en minder gedragsproblemen. </a:t>
            </a:r>
          </a:p>
          <a:p>
            <a:r>
              <a:rPr lang="nl-NL" dirty="0">
                <a:solidFill>
                  <a:srgbClr val="FF0000"/>
                </a:solidFill>
                <a:latin typeface="Calibri" panose="020F0502020204030204" pitchFamily="34" charset="0"/>
                <a:cs typeface="Calibri" panose="020F0502020204030204" pitchFamily="34" charset="0"/>
              </a:rPr>
              <a:t>Negatief</a:t>
            </a:r>
            <a:r>
              <a:rPr lang="nl-NL" dirty="0">
                <a:latin typeface="Calibri" panose="020F0502020204030204" pitchFamily="34" charset="0"/>
                <a:cs typeface="Calibri" panose="020F0502020204030204" pitchFamily="34" charset="0"/>
              </a:rPr>
              <a:t>: Jeugdigen met ernstige gehechtheidsproblemen zijn meer kwetsbaar voor het ontwikkelen van psychische en gedragsproblemen. </a:t>
            </a:r>
          </a:p>
        </p:txBody>
      </p:sp>
    </p:spTree>
    <p:extLst>
      <p:ext uri="{BB962C8B-B14F-4D97-AF65-F5344CB8AC3E}">
        <p14:creationId xmlns:p14="http://schemas.microsoft.com/office/powerpoint/2010/main" val="2407753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1"/>
          <p:cNvSpPr txBox="1"/>
          <p:nvPr/>
        </p:nvSpPr>
        <p:spPr>
          <a:xfrm>
            <a:off x="1547812" y="1800225"/>
            <a:ext cx="7138987" cy="4095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Font typeface="Calibri"/>
              <a:buNone/>
            </a:pPr>
            <a:r>
              <a:rPr lang="en-US" sz="1900" b="1" i="0" u="none" strike="noStrike" cap="none" dirty="0" err="1">
                <a:solidFill>
                  <a:schemeClr val="dk2"/>
                </a:solidFill>
                <a:latin typeface="Calibri"/>
                <a:ea typeface="Calibri"/>
                <a:cs typeface="Calibri"/>
                <a:sym typeface="Calibri"/>
              </a:rPr>
              <a:t>Preventieve</a:t>
            </a:r>
            <a:r>
              <a:rPr lang="en-US" sz="1900" b="1" i="0" u="none" strike="noStrike" cap="none" dirty="0">
                <a:solidFill>
                  <a:schemeClr val="dk2"/>
                </a:solidFill>
                <a:latin typeface="Calibri"/>
                <a:ea typeface="Calibri"/>
                <a:cs typeface="Calibri"/>
                <a:sym typeface="Calibri"/>
              </a:rPr>
              <a:t> </a:t>
            </a:r>
            <a:r>
              <a:rPr lang="en-US" sz="1900" b="1" i="0" u="none" strike="noStrike" cap="none" dirty="0" err="1">
                <a:solidFill>
                  <a:schemeClr val="dk2"/>
                </a:solidFill>
                <a:latin typeface="Calibri"/>
                <a:ea typeface="Calibri"/>
                <a:cs typeface="Calibri"/>
                <a:sym typeface="Calibri"/>
              </a:rPr>
              <a:t>voorlichting</a:t>
            </a:r>
            <a:endParaRPr sz="1800" b="0" i="0" u="none" strike="noStrike" cap="none" dirty="0">
              <a:solidFill>
                <a:schemeClr val="dk1"/>
              </a:solidFill>
              <a:latin typeface="Arial"/>
              <a:ea typeface="Arial"/>
              <a:cs typeface="Arial"/>
              <a:sym typeface="Arial"/>
            </a:endParaRPr>
          </a:p>
        </p:txBody>
      </p:sp>
      <p:sp>
        <p:nvSpPr>
          <p:cNvPr id="64" name="Google Shape;64;p11"/>
          <p:cNvSpPr txBox="1"/>
          <p:nvPr/>
        </p:nvSpPr>
        <p:spPr>
          <a:xfrm>
            <a:off x="1547812" y="2209800"/>
            <a:ext cx="7138987" cy="3962400"/>
          </a:xfrm>
          <a:prstGeom prst="rect">
            <a:avLst/>
          </a:prstGeom>
          <a:noFill/>
          <a:ln>
            <a:noFill/>
          </a:ln>
        </p:spPr>
        <p:txBody>
          <a:bodyPr spcFirstLastPara="1" wrap="square" lIns="91425" tIns="45700" rIns="91425" bIns="45700" anchor="t" anchorCtr="0">
            <a:noAutofit/>
          </a:bodyPr>
          <a:lstStyle/>
          <a:p>
            <a:pPr lvl="0">
              <a:lnSpc>
                <a:spcPct val="120000"/>
              </a:lnSpc>
              <a:buClr>
                <a:schemeClr val="dk1"/>
              </a:buClr>
            </a:pPr>
            <a:r>
              <a:rPr lang="nl-NL" sz="1900" dirty="0">
                <a:solidFill>
                  <a:schemeClr val="dk1"/>
                </a:solidFill>
                <a:latin typeface="Calibri"/>
                <a:ea typeface="Calibri"/>
                <a:cs typeface="Calibri"/>
                <a:sym typeface="Calibri"/>
              </a:rPr>
              <a:t>Benut tijdens elk regulier contactmoment de mogelijkheid om de ouder-kind relatie ter sprake te brengen, eventueel met behulp van de GIZ of SPARK.                                         </a:t>
            </a:r>
          </a:p>
          <a:p>
            <a:pPr lvl="0">
              <a:buClr>
                <a:schemeClr val="dk1"/>
              </a:buClr>
            </a:pPr>
            <a:r>
              <a:rPr lang="nl-NL" sz="1900" dirty="0">
                <a:solidFill>
                  <a:schemeClr val="dk1"/>
                </a:solidFill>
                <a:latin typeface="Calibri"/>
                <a:ea typeface="Calibri"/>
                <a:cs typeface="Calibri"/>
                <a:sym typeface="Calibri"/>
              </a:rPr>
              <a:t>      </a:t>
            </a:r>
            <a:r>
              <a:rPr lang="nl-NL" sz="1600" dirty="0">
                <a:solidFill>
                  <a:schemeClr val="dk1"/>
                </a:solidFill>
                <a:latin typeface="Calibri"/>
                <a:cs typeface="Calibri"/>
                <a:sym typeface="Calibri"/>
              </a:rPr>
              <a:t>Speciale aandacht is nodig:</a:t>
            </a:r>
          </a:p>
          <a:p>
            <a:pPr marL="342900" indent="-342900">
              <a:spcBef>
                <a:spcPts val="380"/>
              </a:spcBef>
              <a:buClr>
                <a:schemeClr val="dk1"/>
              </a:buClr>
              <a:buFont typeface="Arial" panose="020B0604020202020204" pitchFamily="34" charset="0"/>
              <a:buChar char="•"/>
            </a:pPr>
            <a:r>
              <a:rPr lang="nl-NL" sz="1600" dirty="0">
                <a:solidFill>
                  <a:schemeClr val="dk1"/>
                </a:solidFill>
                <a:latin typeface="Calibri"/>
                <a:cs typeface="Calibri"/>
                <a:sym typeface="Calibri"/>
              </a:rPr>
              <a:t>prenatale fase </a:t>
            </a:r>
          </a:p>
          <a:p>
            <a:pPr marL="342900" indent="-342900">
              <a:spcBef>
                <a:spcPts val="380"/>
              </a:spcBef>
              <a:buClr>
                <a:schemeClr val="dk1"/>
              </a:buClr>
              <a:buFont typeface="Arial" panose="020B0604020202020204" pitchFamily="34" charset="0"/>
              <a:buChar char="•"/>
            </a:pPr>
            <a:r>
              <a:rPr lang="nl-NL" sz="1600" dirty="0">
                <a:solidFill>
                  <a:schemeClr val="dk1"/>
                </a:solidFill>
                <a:latin typeface="Calibri"/>
                <a:cs typeface="Calibri"/>
                <a:sym typeface="Calibri"/>
              </a:rPr>
              <a:t>beginnend ouderschap</a:t>
            </a:r>
          </a:p>
          <a:p>
            <a:pPr marL="342900" indent="-342900">
              <a:spcBef>
                <a:spcPts val="380"/>
              </a:spcBef>
              <a:buClr>
                <a:schemeClr val="dk1"/>
              </a:buClr>
              <a:buFont typeface="Arial" panose="020B0604020202020204" pitchFamily="34" charset="0"/>
              <a:buChar char="•"/>
            </a:pPr>
            <a:r>
              <a:rPr lang="nl-NL" sz="1600" dirty="0">
                <a:solidFill>
                  <a:schemeClr val="dk1"/>
                </a:solidFill>
                <a:latin typeface="Calibri"/>
                <a:cs typeface="Calibri"/>
                <a:sym typeface="Calibri"/>
              </a:rPr>
              <a:t>elke nieuwe fase van de ontwikkeling</a:t>
            </a:r>
          </a:p>
          <a:p>
            <a:pPr lvl="0">
              <a:lnSpc>
                <a:spcPct val="136842"/>
              </a:lnSpc>
              <a:buClr>
                <a:schemeClr val="dk1"/>
              </a:buClr>
            </a:pPr>
            <a:endParaRPr lang="nl-NL" sz="1900" dirty="0">
              <a:solidFill>
                <a:schemeClr val="dk1"/>
              </a:solidFill>
              <a:latin typeface="Calibri"/>
              <a:ea typeface="Calibri"/>
              <a:cs typeface="Calibri"/>
              <a:sym typeface="Calibri"/>
            </a:endParaRPr>
          </a:p>
          <a:p>
            <a:pPr lvl="0">
              <a:lnSpc>
                <a:spcPct val="120000"/>
              </a:lnSpc>
              <a:buClr>
                <a:schemeClr val="dk1"/>
              </a:buClr>
            </a:pPr>
            <a:r>
              <a:rPr lang="nl-NL" sz="1900" dirty="0">
                <a:solidFill>
                  <a:schemeClr val="dk1"/>
                </a:solidFill>
                <a:latin typeface="Calibri"/>
                <a:ea typeface="Calibri"/>
                <a:cs typeface="Calibri"/>
                <a:sym typeface="Calibri"/>
              </a:rPr>
              <a:t>De JGZ professional vervult een voorbeeldfunctie wat betreft sensitief reageren en mentaliseren.</a:t>
            </a:r>
          </a:p>
          <a:p>
            <a:pPr marL="342900" lvl="4" indent="-342900">
              <a:spcBef>
                <a:spcPts val="380"/>
              </a:spcBef>
              <a:buClr>
                <a:schemeClr val="dk1"/>
              </a:buClr>
              <a:buFont typeface="Arial" panose="020B0604020202020204" pitchFamily="34" charset="0"/>
              <a:buChar char="•"/>
            </a:pPr>
            <a:r>
              <a:rPr lang="nl-NL" sz="1600" dirty="0">
                <a:solidFill>
                  <a:schemeClr val="dk1"/>
                </a:solidFill>
                <a:latin typeface="Calibri"/>
                <a:cs typeface="Calibri"/>
                <a:sym typeface="Calibri"/>
              </a:rPr>
              <a:t>Je kunt de ouder op weg helpen met mentaliseren door vanuit het perspectief van het kind te praten of vragen te stellen: ‘’Wat zou eraan de hand kunnen zijn, waar zou (naam kind) behoefte aan hebben denk je?” </a:t>
            </a:r>
          </a:p>
          <a:p>
            <a:pPr lvl="4">
              <a:spcBef>
                <a:spcPts val="380"/>
              </a:spcBef>
              <a:buClr>
                <a:schemeClr val="dk1"/>
              </a:buClr>
            </a:pPr>
            <a:r>
              <a:rPr lang="nl-NL" sz="1600" dirty="0">
                <a:solidFill>
                  <a:schemeClr val="dk1"/>
                </a:solidFill>
                <a:latin typeface="Calibri"/>
                <a:cs typeface="Calibri"/>
                <a:sym typeface="Calibri"/>
              </a:rPr>
              <a:t>        Let wel op dat sommige ouders dit betuttelend vinden.  </a:t>
            </a:r>
          </a:p>
          <a:p>
            <a:pPr marL="0" marR="0" lvl="0" indent="0" algn="l" rtl="0">
              <a:lnSpc>
                <a:spcPct val="136842"/>
              </a:lnSpc>
              <a:spcBef>
                <a:spcPts val="0"/>
              </a:spcBef>
              <a:spcAft>
                <a:spcPts val="0"/>
              </a:spcAft>
              <a:buClr>
                <a:schemeClr val="dk1"/>
              </a:buClr>
              <a:buFont typeface="Calibri"/>
              <a:buNone/>
            </a:pPr>
            <a:endParaRPr sz="1800" b="0" i="0" u="none" strike="noStrike" cap="none" dirty="0">
              <a:solidFill>
                <a:schemeClr val="dk1"/>
              </a:solidFill>
              <a:latin typeface="Arial"/>
              <a:ea typeface="Arial"/>
              <a:cs typeface="Arial"/>
              <a:sym typeface="Arial"/>
            </a:endParaRPr>
          </a:p>
          <a:p>
            <a:pPr marL="0" marR="0" lvl="0" indent="0" algn="l" rtl="0">
              <a:lnSpc>
                <a:spcPct val="136842"/>
              </a:lnSpc>
              <a:spcBef>
                <a:spcPts val="380"/>
              </a:spcBef>
              <a:spcAft>
                <a:spcPts val="0"/>
              </a:spcAft>
              <a:buClr>
                <a:schemeClr val="dk1"/>
              </a:buClr>
              <a:buFont typeface="Calibri"/>
              <a:buNone/>
            </a:pPr>
            <a:r>
              <a:rPr lang="en-US" sz="19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Arial"/>
              <a:ea typeface="Arial"/>
              <a:cs typeface="Arial"/>
              <a:sym typeface="Arial"/>
            </a:endParaRPr>
          </a:p>
        </p:txBody>
      </p:sp>
      <p:sp>
        <p:nvSpPr>
          <p:cNvPr id="65" name="Google Shape;65;p11"/>
          <p:cNvSpPr txBox="1"/>
          <p:nvPr/>
        </p:nvSpPr>
        <p:spPr>
          <a:xfrm>
            <a:off x="6705600" y="6553200"/>
            <a:ext cx="1981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A08241"/>
              </a:buClr>
              <a:buFont typeface="Calibri"/>
              <a:buNone/>
            </a:pPr>
            <a:r>
              <a:rPr lang="en-US" sz="1000" b="0" i="0" u="none" strike="noStrike" cap="none">
                <a:solidFill>
                  <a:srgbClr val="A08241"/>
                </a:solidFill>
                <a:latin typeface="Calibri"/>
                <a:ea typeface="Calibri"/>
                <a:cs typeface="Calibri"/>
                <a:sym typeface="Calibri"/>
              </a:rPr>
              <a:t>*</a:t>
            </a:r>
            <a:endParaRPr sz="1800" b="0" i="0" u="none" strike="noStrike" cap="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Presentatie">
  <a:themeElements>
    <a:clrScheme name="Office-th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esentatie">
  <a:themeElements>
    <a:clrScheme name="Office-th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10.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11.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12.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13.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14.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15.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16.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17.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18.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19.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2.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20.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3.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4.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5.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6.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7.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8.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9.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Team Document" ma:contentTypeID="0x010100A35317DCC28344A7B82488658A034A5C0100942E5FCBCD97E140949E75D5F0AD457F" ma:contentTypeVersion="11" ma:contentTypeDescription=" " ma:contentTypeScope="" ma:versionID="e6f944ba8d55078a5b7f34e130b7e3a2">
  <xsd:schema xmlns:xsd="http://www.w3.org/2001/XMLSchema" xmlns:xs="http://www.w3.org/2001/XMLSchema" xmlns:p="http://schemas.microsoft.com/office/2006/metadata/properties" xmlns:ns2="5e7a4b53-e847-45ad-aa4f-4d0352ebf143" xmlns:ns3="2f6a910d-138e-42c1-8e8a-320c1b7cf3f7" xmlns:ns5="588dbadd-dadb-4135-86df-4c78cfc30d29" targetNamespace="http://schemas.microsoft.com/office/2006/metadata/properties" ma:root="true" ma:fieldsID="36c2f8b7c4c7286fd9fb86ae79688d89" ns2:_="" ns3:_="" ns5:_="">
    <xsd:import namespace="5e7a4b53-e847-45ad-aa4f-4d0352ebf143"/>
    <xsd:import namespace="2f6a910d-138e-42c1-8e8a-320c1b7cf3f7"/>
    <xsd:import namespace="588dbadd-dadb-4135-86df-4c78cfc30d29"/>
    <xsd:element name="properties">
      <xsd:complexType>
        <xsd:sequence>
          <xsd:element name="documentManagement">
            <xsd:complexType>
              <xsd:all>
                <xsd:element ref="ns2:_dlc_DocId" minOccurs="0"/>
                <xsd:element ref="ns2:_dlc_DocIdUrl" minOccurs="0"/>
                <xsd:element ref="ns2:_dlc_DocIdPersistId" minOccurs="0"/>
                <xsd:element ref="ns3:TNOC_ClusterName" minOccurs="0"/>
                <xsd:element ref="ns3:TNOC_ClusterId" minOccurs="0"/>
                <xsd:element ref="ns2:h15fbb78f4cb41d290e72f301ea2865f" minOccurs="0"/>
                <xsd:element ref="ns2:TaxCatchAll" minOccurs="0"/>
                <xsd:element ref="ns2:TaxCatchAllLabel" minOccurs="0"/>
                <xsd:element ref="ns2:n2a7a23bcc2241cb9261f9a914c7c1bb" minOccurs="0"/>
                <xsd:element ref="ns2:lca20d149a844688b6abf34073d5c21d" minOccurs="0"/>
                <xsd:element ref="ns2:cf581d8792c646118aad2c2c4ecdfa8c" minOccurs="0"/>
                <xsd:element ref="ns2:bac4ab11065f4f6c809c820c57e320e5" minOccurs="0"/>
                <xsd:element ref="ns5:MediaServiceMetadata" minOccurs="0"/>
                <xsd:element ref="ns5:MediaServiceFastMetadata" minOccurs="0"/>
                <xsd:element ref="ns5:MediaServiceAutoTags" minOccurs="0"/>
                <xsd:element ref="ns5:MediaServiceOCR" minOccurs="0"/>
                <xsd:element ref="ns5:MediaServiceDateTaken" minOccurs="0"/>
                <xsd:element ref="ns5:MediaServiceLocation" minOccurs="0"/>
                <xsd:element ref="ns5:MediaServiceGenerationTime" minOccurs="0"/>
                <xsd:element ref="ns5:MediaServiceEventHashCode" minOccurs="0"/>
                <xsd:element ref="ns5:MediaServiceAutoKeyPoints" minOccurs="0"/>
                <xsd:element ref="ns5: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7a4b53-e847-45ad-aa4f-4d0352ebf14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h15fbb78f4cb41d290e72f301ea2865f" ma:index="13" nillable="true" ma:taxonomy="true" ma:internalName="h15fbb78f4cb41d290e72f301ea2865f" ma:taxonomyFieldName="TNOC_ClusterType" ma:displayName="Cluster type" ma:default="1;#Project|fa11c4c9-105f-402c-bb40-9a56b4989397" ma:fieldId="{115fbb78-f4cb-41d2-90e7-2f301ea2865f}" ma:sspId="7378aa68-586f-4892-bb77-0985b40f41a6" ma:termSetId="e7feef8e-5ede-44cd-b7d5-7ed7dacef0b4" ma:anchorId="00000000-0000-0000-0000-000000000000" ma:open="false" ma:isKeyword="false">
      <xsd:complexType>
        <xsd:sequence>
          <xsd:element ref="pc:Terms" minOccurs="0" maxOccurs="1"/>
        </xsd:sequence>
      </xsd:complexType>
    </xsd:element>
    <xsd:element name="TaxCatchAll" ma:index="14" nillable="true" ma:displayName="Taxonomy Catch All Column" ma:hidden="true" ma:list="{885aede8-c432-46a8-84d5-9df24657bafc}" ma:internalName="TaxCatchAll" ma:showField="CatchAllData" ma:web="5e7a4b53-e847-45ad-aa4f-4d0352ebf143">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Taxonomy Catch All Column1" ma:hidden="true" ma:list="{885aede8-c432-46a8-84d5-9df24657bafc}" ma:internalName="TaxCatchAllLabel" ma:readOnly="true" ma:showField="CatchAllDataLabel" ma:web="5e7a4b53-e847-45ad-aa4f-4d0352ebf143">
      <xsd:complexType>
        <xsd:complexContent>
          <xsd:extension base="dms:MultiChoiceLookup">
            <xsd:sequence>
              <xsd:element name="Value" type="dms:Lookup" maxOccurs="unbounded" minOccurs="0" nillable="true"/>
            </xsd:sequence>
          </xsd:extension>
        </xsd:complexContent>
      </xsd:complexType>
    </xsd:element>
    <xsd:element name="n2a7a23bcc2241cb9261f9a914c7c1bb" ma:index="17" nillable="true" ma:taxonomy="true" ma:internalName="n2a7a23bcc2241cb9261f9a914c7c1bb" ma:taxonomyFieldName="TNOC_DocumentClassification" ma:displayName="Document classification" ma:default="5;#TNO Internal|1a23c89f-ef54-4907-86fd-8242403ff722" ma:fieldId="{72a7a23b-cc22-41cb-9261-f9a914c7c1bb}" ma:sspId="7378aa68-586f-4892-bb77-0985b40f41a6" ma:termSetId="ff8f31fd-7572-41dc-9fe4-bd4c6d280f39" ma:anchorId="00000000-0000-0000-0000-000000000000" ma:open="false" ma:isKeyword="false">
      <xsd:complexType>
        <xsd:sequence>
          <xsd:element ref="pc:Terms" minOccurs="0" maxOccurs="1"/>
        </xsd:sequence>
      </xsd:complexType>
    </xsd:element>
    <xsd:element name="lca20d149a844688b6abf34073d5c21d" ma:index="19" nillable="true" ma:taxonomy="true" ma:internalName="lca20d149a844688b6abf34073d5c21d" ma:taxonomyFieldName="TNOC_DocumentType" ma:displayName="Document type" ma:fieldId="{5ca20d14-9a84-4688-b6ab-f34073d5c21d}" ma:sspId="7378aa68-586f-4892-bb77-0985b40f41a6" ma:termSetId="e8a13a9e-c4f3-4184-b8d9-8210abad4948" ma:anchorId="00000000-0000-0000-0000-000000000000" ma:open="false" ma:isKeyword="false">
      <xsd:complexType>
        <xsd:sequence>
          <xsd:element ref="pc:Terms" minOccurs="0" maxOccurs="1"/>
        </xsd:sequence>
      </xsd:complexType>
    </xsd:element>
    <xsd:element name="cf581d8792c646118aad2c2c4ecdfa8c" ma:index="22" nillable="true" ma:taxonomy="true" ma:internalName="cf581d8792c646118aad2c2c4ecdfa8c" ma:taxonomyFieldName="TNOC_DocumentSetType" ma:displayName="Document set type" ma:readOnly="false" ma:fieldId="{cf581d87-92c6-4611-8aad-2c2c4ecdfa8c}" ma:sspId="7378aa68-586f-4892-bb77-0985b40f41a6" ma:termSetId="a8d4306b-62bf-468f-9587-ff078c864327" ma:anchorId="00000000-0000-0000-0000-000000000000" ma:open="false" ma:isKeyword="false">
      <xsd:complexType>
        <xsd:sequence>
          <xsd:element ref="pc:Terms" minOccurs="0" maxOccurs="1"/>
        </xsd:sequence>
      </xsd:complexType>
    </xsd:element>
    <xsd:element name="bac4ab11065f4f6c809c820c57e320e5" ma:index="24" nillable="true" ma:taxonomy="true" ma:internalName="bac4ab11065f4f6c809c820c57e320e5" ma:taxonomyFieldName="TNOC_DocumentCategory" ma:displayName="Document category" ma:fieldId="{bac4ab11-065f-4f6c-809c-820c57e320e5}" ma:sspId="7378aa68-586f-4892-bb77-0985b40f41a6" ma:termSetId="94d42b6a-4155-4fa6-95e9-087bc306ceb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f6a910d-138e-42c1-8e8a-320c1b7cf3f7" elementFormDefault="qualified">
    <xsd:import namespace="http://schemas.microsoft.com/office/2006/documentManagement/types"/>
    <xsd:import namespace="http://schemas.microsoft.com/office/infopath/2007/PartnerControls"/>
    <xsd:element name="TNOC_ClusterName" ma:index="11" nillable="true" ma:displayName="Cluster name" ma:default="CH 2 ZonMw JGZ richtl Relatie ouder-kind" ma:internalName="TNOC_ClusterName">
      <xsd:simpleType>
        <xsd:restriction base="dms:Text">
          <xsd:maxLength value="255"/>
        </xsd:restriction>
      </xsd:simpleType>
    </xsd:element>
    <xsd:element name="TNOC_ClusterId" ma:index="12" nillable="true" ma:displayName="Cluster ID" ma:default="060.29652" ma:internalName="TNOC_ClusterI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88dbadd-dadb-4135-86df-4c78cfc30d29" elementFormDefault="qualified">
    <xsd:import namespace="http://schemas.microsoft.com/office/2006/documentManagement/types"/>
    <xsd:import namespace="http://schemas.microsoft.com/office/infopath/2007/PartnerControls"/>
    <xsd:element name="MediaServiceMetadata" ma:index="26" nillable="true" ma:displayName="MediaServiceMetadata" ma:hidden="true" ma:internalName="MediaServiceMetadata" ma:readOnly="true">
      <xsd:simpleType>
        <xsd:restriction base="dms:Note"/>
      </xsd:simpleType>
    </xsd:element>
    <xsd:element name="MediaServiceFastMetadata" ma:index="27" nillable="true" ma:displayName="MediaServiceFastMetadata" ma:hidden="true" ma:internalName="MediaServiceFastMetadata" ma:readOnly="true">
      <xsd:simpleType>
        <xsd:restriction base="dms:Note"/>
      </xsd:simpleType>
    </xsd:element>
    <xsd:element name="MediaServiceAutoTags" ma:index="28" nillable="true" ma:displayName="Tags" ma:internalName="MediaServiceAutoTags" ma:readOnly="true">
      <xsd:simpleType>
        <xsd:restriction base="dms:Text"/>
      </xsd:simpleType>
    </xsd:element>
    <xsd:element name="MediaServiceOCR" ma:index="29" nillable="true" ma:displayName="Extracted Text" ma:internalName="MediaServiceOCR" ma:readOnly="true">
      <xsd:simpleType>
        <xsd:restriction base="dms:Note">
          <xsd:maxLength value="255"/>
        </xsd:restriction>
      </xsd:simpleType>
    </xsd:element>
    <xsd:element name="MediaServiceDateTaken" ma:index="30" nillable="true" ma:displayName="MediaServiceDateTaken" ma:hidden="true" ma:internalName="MediaServiceDateTaken" ma:readOnly="true">
      <xsd:simpleType>
        <xsd:restriction base="dms:Text"/>
      </xsd:simpleType>
    </xsd:element>
    <xsd:element name="MediaServiceLocation" ma:index="31" nillable="true" ma:displayName="Location" ma:internalName="MediaServiceLocation" ma:readOnly="true">
      <xsd:simpleType>
        <xsd:restriction base="dms:Text"/>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AutoKeyPoints" ma:index="34" nillable="true" ma:displayName="MediaServiceAutoKeyPoints" ma:hidden="true" ma:internalName="MediaServiceAutoKeyPoints" ma:readOnly="true">
      <xsd:simpleType>
        <xsd:restriction base="dms:Note"/>
      </xsd:simpleType>
    </xsd:element>
    <xsd:element name="MediaServiceKeyPoints" ma:index="3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1"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NOC_ClusterName xmlns="2f6a910d-138e-42c1-8e8a-320c1b7cf3f7">CH 2 ZonMw JGZ richtl Relatie ouder-kind</TNOC_ClusterName>
    <cf581d8792c646118aad2c2c4ecdfa8c xmlns="5e7a4b53-e847-45ad-aa4f-4d0352ebf143">
      <Terms xmlns="http://schemas.microsoft.com/office/infopath/2007/PartnerControls"/>
    </cf581d8792c646118aad2c2c4ecdfa8c>
    <TNOC_ClusterId xmlns="2f6a910d-138e-42c1-8e8a-320c1b7cf3f7">060.29652</TNOC_ClusterId>
    <lca20d149a844688b6abf34073d5c21d xmlns="5e7a4b53-e847-45ad-aa4f-4d0352ebf143">
      <Terms xmlns="http://schemas.microsoft.com/office/infopath/2007/PartnerControls"/>
    </lca20d149a844688b6abf34073d5c21d>
    <bac4ab11065f4f6c809c820c57e320e5 xmlns="5e7a4b53-e847-45ad-aa4f-4d0352ebf143">
      <Terms xmlns="http://schemas.microsoft.com/office/infopath/2007/PartnerControls"/>
    </bac4ab11065f4f6c809c820c57e320e5>
    <TaxCatchAll xmlns="5e7a4b53-e847-45ad-aa4f-4d0352ebf143">
      <Value>5</Value>
      <Value>1</Value>
    </TaxCatchAll>
    <h15fbb78f4cb41d290e72f301ea2865f xmlns="5e7a4b53-e847-45ad-aa4f-4d0352ebf143">
      <Terms xmlns="http://schemas.microsoft.com/office/infopath/2007/PartnerControls">
        <TermInfo xmlns="http://schemas.microsoft.com/office/infopath/2007/PartnerControls">
          <TermName xmlns="http://schemas.microsoft.com/office/infopath/2007/PartnerControls">Project</TermName>
          <TermId xmlns="http://schemas.microsoft.com/office/infopath/2007/PartnerControls">fa11c4c9-105f-402c-bb40-9a56b4989397</TermId>
        </TermInfo>
      </Terms>
    </h15fbb78f4cb41d290e72f301ea2865f>
    <n2a7a23bcc2241cb9261f9a914c7c1bb xmlns="5e7a4b53-e847-45ad-aa4f-4d0352ebf143">
      <Terms xmlns="http://schemas.microsoft.com/office/infopath/2007/PartnerControls">
        <TermInfo xmlns="http://schemas.microsoft.com/office/infopath/2007/PartnerControls">
          <TermName xmlns="http://schemas.microsoft.com/office/infopath/2007/PartnerControls">TNO Internal</TermName>
          <TermId xmlns="http://schemas.microsoft.com/office/infopath/2007/PartnerControls">1a23c89f-ef54-4907-86fd-8242403ff722</TermId>
        </TermInfo>
      </Terms>
    </n2a7a23bcc2241cb9261f9a914c7c1bb>
    <_dlc_DocId xmlns="5e7a4b53-e847-45ad-aa4f-4d0352ebf143">ZZD4ZAKDKUDD-1863356944-6692</_dlc_DocId>
    <_dlc_DocIdUrl xmlns="5e7a4b53-e847-45ad-aa4f-4d0352ebf143">
      <Url>https://365tno.sharepoint.com/teams/P060.29652/_layouts/15/DocIdRedir.aspx?ID=ZZD4ZAKDKUDD-1863356944-6692</Url>
      <Description>ZZD4ZAKDKUDD-1863356944-6692</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137C4CB-69D9-4EC2-9A1D-46F63BA0BE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7a4b53-e847-45ad-aa4f-4d0352ebf143"/>
    <ds:schemaRef ds:uri="2f6a910d-138e-42c1-8e8a-320c1b7cf3f7"/>
    <ds:schemaRef ds:uri="588dbadd-dadb-4135-86df-4c78cfc30d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5533F2-ED1E-40EE-8BD9-B23C47298250}">
  <ds:schemaRefs>
    <ds:schemaRef ds:uri="http://schemas.microsoft.com/office/2006/metadata/properties"/>
    <ds:schemaRef ds:uri="http://schemas.microsoft.com/office/infopath/2007/PartnerControls"/>
    <ds:schemaRef ds:uri="2f6a910d-138e-42c1-8e8a-320c1b7cf3f7"/>
    <ds:schemaRef ds:uri="5e7a4b53-e847-45ad-aa4f-4d0352ebf143"/>
  </ds:schemaRefs>
</ds:datastoreItem>
</file>

<file path=customXml/itemProps3.xml><?xml version="1.0" encoding="utf-8"?>
<ds:datastoreItem xmlns:ds="http://schemas.openxmlformats.org/officeDocument/2006/customXml" ds:itemID="{3B6D21CA-841C-4ECE-8205-DFD576FACD2A}">
  <ds:schemaRefs>
    <ds:schemaRef ds:uri="http://schemas.microsoft.com/sharepoint/v3/contenttype/forms"/>
  </ds:schemaRefs>
</ds:datastoreItem>
</file>

<file path=customXml/itemProps4.xml><?xml version="1.0" encoding="utf-8"?>
<ds:datastoreItem xmlns:ds="http://schemas.openxmlformats.org/officeDocument/2006/customXml" ds:itemID="{B27228AB-1A87-4E74-8235-3ADBC33F0AA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6022</TotalTime>
  <Words>2207</Words>
  <Application>Microsoft Office PowerPoint</Application>
  <PresentationFormat>On-screen Show (4:3)</PresentationFormat>
  <Paragraphs>201</Paragraphs>
  <Slides>27</Slides>
  <Notes>20</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3" baseType="lpstr">
      <vt:lpstr>Arial</vt:lpstr>
      <vt:lpstr>Calibri</vt:lpstr>
      <vt:lpstr>Open Sans</vt:lpstr>
      <vt:lpstr>Presentatie</vt:lpstr>
      <vt:lpstr>1_Presentatie</vt:lpstr>
      <vt:lpstr>Document</vt:lpstr>
      <vt:lpstr>PowerPoint Presentation</vt:lpstr>
      <vt:lpstr>PowerPoint Presentation</vt:lpstr>
      <vt:lpstr>PowerPoint Presentation</vt:lpstr>
      <vt:lpstr>Begrippen</vt:lpstr>
      <vt:lpstr>PowerPoint Presentation</vt:lpstr>
      <vt:lpstr>PowerPoint Presentation</vt:lpstr>
      <vt:lpstr>PowerPoint Presentation</vt:lpstr>
      <vt:lpstr>Gevolgen</vt:lpstr>
      <vt:lpstr>PowerPoint Presentation</vt:lpstr>
      <vt:lpstr>Advies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Nazorg bij casus Mark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Wolff, M.S. (Marianne) de</dc:creator>
  <cp:lastModifiedBy>Lanting, C.I. (Caren)</cp:lastModifiedBy>
  <cp:revision>11</cp:revision>
  <dcterms:modified xsi:type="dcterms:W3CDTF">2021-02-23T15:17:03Z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0x010100A35317DCC28344A7B82488658A034A5C0100942E5FCBCD97E140949E75D5F0AD457F</vt:lpwstr>
  </property>
  <property fmtid="{D5CDD505-2E9C-101B-9397-08002B2CF9AE}" pid="3" name="TNOC_DocumentType">
    <vt:lpwstr/>
  </property>
  <property fmtid="{D5CDD505-2E9C-101B-9397-08002B2CF9AE}" pid="4" name="TNOC_DocumentCategory">
    <vt:lpwstr/>
  </property>
  <property fmtid="{D5CDD505-2E9C-101B-9397-08002B2CF9AE}" pid="5" name="TNOC_DocumentClassification">
    <vt:lpwstr>5;#TNO Internal|1a23c89f-ef54-4907-86fd-8242403ff722</vt:lpwstr>
  </property>
  <property fmtid="{D5CDD505-2E9C-101B-9397-08002B2CF9AE}" pid="6" name="TNOC_ClusterType">
    <vt:lpwstr>1;#Project|fa11c4c9-105f-402c-bb40-9a56b4989397</vt:lpwstr>
  </property>
  <property fmtid="{D5CDD505-2E9C-101B-9397-08002B2CF9AE}" pid="7" name="TNOC_DocumentSetType">
    <vt:lpwstr/>
  </property>
  <property fmtid="{D5CDD505-2E9C-101B-9397-08002B2CF9AE}" pid="8" name="_dlc_DocIdItemGuid">
    <vt:lpwstr>cba4c389-7d12-43ea-b104-84320f7f3fc4</vt:lpwstr>
  </property>
</Properties>
</file>