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6.xml" ContentType="application/vnd.openxmlformats-officedocument.themeOverride+xml"/>
  <Override PartName="/ppt/notesSlides/notesSlide14.xml" ContentType="application/vnd.openxmlformats-officedocument.presentationml.notesSlide+xml"/>
  <Override PartName="/ppt/theme/themeOverride7.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8.xml" ContentType="application/vnd.openxmlformats-officedocument.themeOverride+xml"/>
  <Override PartName="/ppt/notesSlides/notesSlide18.xml" ContentType="application/vnd.openxmlformats-officedocument.presentationml.notesSlide+xml"/>
  <Override PartName="/ppt/theme/themeOverride9.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10.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11.xml" ContentType="application/vnd.openxmlformats-officedocument.themeOverride+xml"/>
  <Override PartName="/ppt/notesSlides/notesSlide23.xml" ContentType="application/vnd.openxmlformats-officedocument.presentationml.notesSlide+xml"/>
  <Override PartName="/ppt/theme/themeOverride12.xml" ContentType="application/vnd.openxmlformats-officedocument.themeOverride+xml"/>
  <Override PartName="/ppt/notesSlides/notesSlide24.xml" ContentType="application/vnd.openxmlformats-officedocument.presentationml.notesSlide+xml"/>
  <Override PartName="/ppt/theme/themeOverride13.xml" ContentType="application/vnd.openxmlformats-officedocument.themeOverr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 id="2147483654" r:id="rId2"/>
    <p:sldMasterId id="2147483655" r:id="rId3"/>
  </p:sldMasterIdLst>
  <p:notesMasterIdLst>
    <p:notesMasterId r:id="rId2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4" d="100"/>
          <a:sy n="114" d="100"/>
        </p:scale>
        <p:origin x="-91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lnSpc>
                <a:spcPct val="100000"/>
              </a:lnSpc>
              <a:spcBef>
                <a:spcPts val="0"/>
              </a:spcBef>
              <a:spcAft>
                <a:spcPts val="0"/>
              </a:spcAft>
              <a:buClr>
                <a:srgbClr val="000000"/>
              </a:buClr>
              <a:buFont typeface="Arial"/>
              <a:buNone/>
              <a:defRPr/>
            </a:lvl3pPr>
            <a:lvl4pPr marL="0" marR="0" indent="0" algn="l" rtl="0">
              <a:lnSpc>
                <a:spcPct val="100000"/>
              </a:lnSpc>
              <a:spcBef>
                <a:spcPts val="0"/>
              </a:spcBef>
              <a:spcAft>
                <a:spcPts val="0"/>
              </a:spcAft>
              <a:buClr>
                <a:srgbClr val="000000"/>
              </a:buClr>
              <a:buFont typeface="Arial"/>
              <a:buNone/>
              <a:defRPr/>
            </a:lvl4pPr>
            <a:lvl5pPr marL="0" marR="0" indent="0" algn="l" rtl="0">
              <a:lnSpc>
                <a:spcPct val="100000"/>
              </a:lnSpc>
              <a:spcBef>
                <a:spcPts val="0"/>
              </a:spcBef>
              <a:spcAft>
                <a:spcPts val="0"/>
              </a:spcAft>
              <a:buClr>
                <a:srgbClr val="000000"/>
              </a:buClr>
              <a:buFont typeface="Arial"/>
              <a:buNone/>
              <a:defRPr/>
            </a:lvl5pPr>
            <a:lvl6pPr marL="0" marR="0" indent="0" algn="l" rtl="0">
              <a:lnSpc>
                <a:spcPct val="100000"/>
              </a:lnSpc>
              <a:spcBef>
                <a:spcPts val="0"/>
              </a:spcBef>
              <a:spcAft>
                <a:spcPts val="0"/>
              </a:spcAft>
              <a:buClr>
                <a:srgbClr val="000000"/>
              </a:buClr>
              <a:buFont typeface="Arial"/>
              <a:buNone/>
              <a:defRPr/>
            </a:lvl6pPr>
            <a:lvl7pPr marL="0" marR="0" indent="0" algn="l" rtl="0">
              <a:lnSpc>
                <a:spcPct val="100000"/>
              </a:lnSpc>
              <a:spcBef>
                <a:spcPts val="0"/>
              </a:spcBef>
              <a:spcAft>
                <a:spcPts val="0"/>
              </a:spcAft>
              <a:buClr>
                <a:srgbClr val="000000"/>
              </a:buClr>
              <a:buFont typeface="Arial"/>
              <a:buNone/>
              <a:defRPr/>
            </a:lvl7pPr>
            <a:lvl8pPr marL="0" marR="0" indent="0" algn="l" rtl="0">
              <a:lnSpc>
                <a:spcPct val="100000"/>
              </a:lnSpc>
              <a:spcBef>
                <a:spcPts val="0"/>
              </a:spcBef>
              <a:spcAft>
                <a:spcPts val="0"/>
              </a:spcAft>
              <a:buClr>
                <a:srgbClr val="000000"/>
              </a:buClr>
              <a:buFont typeface="Arial"/>
              <a:buNone/>
              <a:defRPr/>
            </a:lvl8pPr>
            <a:lvl9pPr marL="0" marR="0" indent="0" algn="l" rtl="0">
              <a:lnSpc>
                <a:spcPct val="100000"/>
              </a:lnSpc>
              <a:spcBef>
                <a:spcPts val="0"/>
              </a:spcBef>
              <a:spcAft>
                <a:spcPts val="0"/>
              </a:spcAft>
              <a:buClr>
                <a:srgbClr val="000000"/>
              </a:buClr>
              <a:buFont typeface="Arial"/>
              <a:buNone/>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lnSpc>
                <a:spcPct val="100000"/>
              </a:lnSpc>
              <a:spcBef>
                <a:spcPts val="0"/>
              </a:spcBef>
              <a:spcAft>
                <a:spcPts val="0"/>
              </a:spcAft>
              <a:buClr>
                <a:srgbClr val="000000"/>
              </a:buClr>
              <a:buFont typeface="Arial"/>
              <a:buNone/>
              <a:defRPr/>
            </a:lvl3pPr>
            <a:lvl4pPr marL="0" marR="0" indent="0" algn="l" rtl="0">
              <a:lnSpc>
                <a:spcPct val="100000"/>
              </a:lnSpc>
              <a:spcBef>
                <a:spcPts val="0"/>
              </a:spcBef>
              <a:spcAft>
                <a:spcPts val="0"/>
              </a:spcAft>
              <a:buClr>
                <a:srgbClr val="000000"/>
              </a:buClr>
              <a:buFont typeface="Arial"/>
              <a:buNone/>
              <a:defRPr/>
            </a:lvl4pPr>
            <a:lvl5pPr marL="0" marR="0" indent="0" algn="l" rtl="0">
              <a:lnSpc>
                <a:spcPct val="100000"/>
              </a:lnSpc>
              <a:spcBef>
                <a:spcPts val="0"/>
              </a:spcBef>
              <a:spcAft>
                <a:spcPts val="0"/>
              </a:spcAft>
              <a:buClr>
                <a:srgbClr val="000000"/>
              </a:buClr>
              <a:buFont typeface="Arial"/>
              <a:buNone/>
              <a:defRPr/>
            </a:lvl5pPr>
            <a:lvl6pPr marL="0" marR="0" indent="0" algn="l" rtl="0">
              <a:lnSpc>
                <a:spcPct val="100000"/>
              </a:lnSpc>
              <a:spcBef>
                <a:spcPts val="0"/>
              </a:spcBef>
              <a:spcAft>
                <a:spcPts val="0"/>
              </a:spcAft>
              <a:buClr>
                <a:srgbClr val="000000"/>
              </a:buClr>
              <a:buFont typeface="Arial"/>
              <a:buNone/>
              <a:defRPr/>
            </a:lvl6pPr>
            <a:lvl7pPr marL="0" marR="0" indent="0" algn="l" rtl="0">
              <a:lnSpc>
                <a:spcPct val="100000"/>
              </a:lnSpc>
              <a:spcBef>
                <a:spcPts val="0"/>
              </a:spcBef>
              <a:spcAft>
                <a:spcPts val="0"/>
              </a:spcAft>
              <a:buClr>
                <a:srgbClr val="000000"/>
              </a:buClr>
              <a:buFont typeface="Arial"/>
              <a:buNone/>
              <a:defRPr/>
            </a:lvl7pPr>
            <a:lvl8pPr marL="0" marR="0" indent="0" algn="l" rtl="0">
              <a:lnSpc>
                <a:spcPct val="100000"/>
              </a:lnSpc>
              <a:spcBef>
                <a:spcPts val="0"/>
              </a:spcBef>
              <a:spcAft>
                <a:spcPts val="0"/>
              </a:spcAft>
              <a:buClr>
                <a:srgbClr val="000000"/>
              </a:buClr>
              <a:buFont typeface="Arial"/>
              <a:buNone/>
              <a:defRPr/>
            </a:lvl8pPr>
            <a:lvl9pPr marL="0" marR="0" indent="0" algn="l" rtl="0">
              <a:lnSpc>
                <a:spcPct val="100000"/>
              </a:lnSpc>
              <a:spcBef>
                <a:spcPts val="0"/>
              </a:spcBef>
              <a:spcAft>
                <a:spcPts val="0"/>
              </a:spcAft>
              <a:buClr>
                <a:srgbClr val="000000"/>
              </a:buClr>
              <a:buFont typeface="Arial"/>
              <a:buNone/>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0"/>
            <a:ext cx="2971799" cy="4572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lnSpc>
                <a:spcPct val="100000"/>
              </a:lnSpc>
              <a:spcBef>
                <a:spcPts val="0"/>
              </a:spcBef>
              <a:spcAft>
                <a:spcPts val="0"/>
              </a:spcAft>
              <a:buClr>
                <a:srgbClr val="000000"/>
              </a:buClr>
              <a:buFont typeface="Arial"/>
              <a:buNone/>
              <a:defRPr/>
            </a:lvl3pPr>
            <a:lvl4pPr marL="0" marR="0" indent="0" algn="l" rtl="0">
              <a:lnSpc>
                <a:spcPct val="100000"/>
              </a:lnSpc>
              <a:spcBef>
                <a:spcPts val="0"/>
              </a:spcBef>
              <a:spcAft>
                <a:spcPts val="0"/>
              </a:spcAft>
              <a:buClr>
                <a:srgbClr val="000000"/>
              </a:buClr>
              <a:buFont typeface="Arial"/>
              <a:buNone/>
              <a:defRPr/>
            </a:lvl4pPr>
            <a:lvl5pPr marL="0" marR="0" indent="0" algn="l" rtl="0">
              <a:lnSpc>
                <a:spcPct val="100000"/>
              </a:lnSpc>
              <a:spcBef>
                <a:spcPts val="0"/>
              </a:spcBef>
              <a:spcAft>
                <a:spcPts val="0"/>
              </a:spcAft>
              <a:buClr>
                <a:srgbClr val="000000"/>
              </a:buClr>
              <a:buFont typeface="Arial"/>
              <a:buNone/>
              <a:defRPr/>
            </a:lvl5pPr>
            <a:lvl6pPr marL="0" marR="0" indent="0" algn="l" rtl="0">
              <a:lnSpc>
                <a:spcPct val="100000"/>
              </a:lnSpc>
              <a:spcBef>
                <a:spcPts val="0"/>
              </a:spcBef>
              <a:spcAft>
                <a:spcPts val="0"/>
              </a:spcAft>
              <a:buClr>
                <a:srgbClr val="000000"/>
              </a:buClr>
              <a:buFont typeface="Arial"/>
              <a:buNone/>
              <a:defRPr/>
            </a:lvl6pPr>
            <a:lvl7pPr marL="0" marR="0" indent="0" algn="l" rtl="0">
              <a:lnSpc>
                <a:spcPct val="100000"/>
              </a:lnSpc>
              <a:spcBef>
                <a:spcPts val="0"/>
              </a:spcBef>
              <a:spcAft>
                <a:spcPts val="0"/>
              </a:spcAft>
              <a:buClr>
                <a:srgbClr val="000000"/>
              </a:buClr>
              <a:buFont typeface="Arial"/>
              <a:buNone/>
              <a:defRPr/>
            </a:lvl7pPr>
            <a:lvl8pPr marL="0" marR="0" indent="0" algn="l" rtl="0">
              <a:lnSpc>
                <a:spcPct val="100000"/>
              </a:lnSpc>
              <a:spcBef>
                <a:spcPts val="0"/>
              </a:spcBef>
              <a:spcAft>
                <a:spcPts val="0"/>
              </a:spcAft>
              <a:buClr>
                <a:srgbClr val="000000"/>
              </a:buClr>
              <a:buFont typeface="Arial"/>
              <a:buNone/>
              <a:defRPr/>
            </a:lvl8pPr>
            <a:lvl9pPr marL="0" marR="0" indent="0" algn="l" rtl="0">
              <a:lnSpc>
                <a:spcPct val="100000"/>
              </a:lnSpc>
              <a:spcBef>
                <a:spcPts val="0"/>
              </a:spcBef>
              <a:spcAft>
                <a:spcPts val="0"/>
              </a:spcAft>
              <a:buClr>
                <a:srgbClr val="000000"/>
              </a:buClr>
              <a:buFont typeface="Arial"/>
              <a:buNone/>
              <a:defRPr/>
            </a:lvl9pPr>
          </a:lstStyle>
          <a:p>
            <a:endParaRPr/>
          </a:p>
        </p:txBody>
      </p:sp>
      <p:sp>
        <p:nvSpPr>
          <p:cNvPr id="7" name="Shape 7"/>
          <p:cNvSpPr txBox="1">
            <a:spLocks noGrp="1"/>
          </p:cNvSpPr>
          <p:nvPr>
            <p:ph type="sldNum" idx="12"/>
          </p:nvPr>
        </p:nvSpPr>
        <p:spPr>
          <a:xfrm>
            <a:off x="3884612" y="8685210"/>
            <a:ext cx="2971799" cy="457200"/>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None/>
            </a:pPr>
            <a:endParaRPr sz="1400" b="0" i="0" u="none" strike="noStrike" cap="none" baseline="0">
              <a:solidFill>
                <a:srgbClr val="000000"/>
              </a:solidFill>
              <a:latin typeface="Arial"/>
              <a:ea typeface="Arial"/>
              <a:cs typeface="Arial"/>
              <a:sym typeface="Arial"/>
            </a:endParaRPr>
          </a:p>
          <a:p>
            <a:pPr marL="0" lvl="1" indent="88900">
              <a:spcBef>
                <a:spcPts val="0"/>
              </a:spcBef>
              <a:buClr>
                <a:srgbClr val="000000"/>
              </a:buClr>
              <a:buFont typeface="Courier New"/>
              <a:buNone/>
            </a:pPr>
            <a:endParaRPr sz="1400" b="0" i="0" u="none" strike="noStrike" cap="none" baseline="0">
              <a:solidFill>
                <a:srgbClr val="000000"/>
              </a:solidFill>
              <a:latin typeface="Arial"/>
              <a:ea typeface="Arial"/>
              <a:cs typeface="Arial"/>
              <a:sym typeface="Arial"/>
            </a:endParaRPr>
          </a:p>
          <a:p>
            <a:pPr marL="0" lvl="2" indent="88900">
              <a:spcBef>
                <a:spcPts val="0"/>
              </a:spcBef>
              <a:buClr>
                <a:srgbClr val="000000"/>
              </a:buClr>
              <a:buFont typeface="Noto Symbol"/>
              <a:buNone/>
            </a:pPr>
            <a:endParaRPr sz="1400" b="0" i="0" u="none" strike="noStrike" cap="none" baseline="0">
              <a:solidFill>
                <a:srgbClr val="000000"/>
              </a:solidFill>
              <a:latin typeface="Arial"/>
              <a:ea typeface="Arial"/>
              <a:cs typeface="Arial"/>
              <a:sym typeface="Arial"/>
            </a:endParaRPr>
          </a:p>
          <a:p>
            <a:pPr marL="0" lvl="3" indent="88900">
              <a:spcBef>
                <a:spcPts val="0"/>
              </a:spcBef>
              <a:buClr>
                <a:srgbClr val="000000"/>
              </a:buClr>
              <a:buFont typeface="Arial"/>
              <a:buNone/>
            </a:pPr>
            <a:endParaRPr sz="1400" b="0" i="0" u="none" strike="noStrike" cap="none" baseline="0">
              <a:solidFill>
                <a:srgbClr val="000000"/>
              </a:solidFill>
              <a:latin typeface="Arial"/>
              <a:ea typeface="Arial"/>
              <a:cs typeface="Arial"/>
              <a:sym typeface="Arial"/>
            </a:endParaRPr>
          </a:p>
          <a:p>
            <a:pPr marL="0" lvl="4" indent="88900">
              <a:spcBef>
                <a:spcPts val="0"/>
              </a:spcBef>
              <a:buClr>
                <a:srgbClr val="000000"/>
              </a:buClr>
              <a:buFont typeface="Courier New"/>
              <a:buNone/>
            </a:pPr>
            <a:endParaRPr sz="1400" b="0" i="0" u="none" strike="noStrike" cap="none" baseline="0">
              <a:solidFill>
                <a:srgbClr val="000000"/>
              </a:solidFill>
              <a:latin typeface="Arial"/>
              <a:ea typeface="Arial"/>
              <a:cs typeface="Arial"/>
              <a:sym typeface="Arial"/>
            </a:endParaRPr>
          </a:p>
          <a:p>
            <a:pPr marL="0" lvl="5" indent="88900">
              <a:spcBef>
                <a:spcPts val="0"/>
              </a:spcBef>
              <a:buClr>
                <a:srgbClr val="000000"/>
              </a:buClr>
              <a:buFont typeface="Noto Symbol"/>
              <a:buNone/>
            </a:pPr>
            <a:endParaRPr sz="1400" b="0" i="0" u="none" strike="noStrike" cap="none" baseline="0">
              <a:solidFill>
                <a:srgbClr val="000000"/>
              </a:solidFill>
              <a:latin typeface="Arial"/>
              <a:ea typeface="Arial"/>
              <a:cs typeface="Arial"/>
              <a:sym typeface="Arial"/>
            </a:endParaRPr>
          </a:p>
          <a:p>
            <a:pPr marL="0" lvl="6" indent="88900">
              <a:spcBef>
                <a:spcPts val="0"/>
              </a:spcBef>
              <a:buClr>
                <a:srgbClr val="000000"/>
              </a:buClr>
              <a:buFont typeface="Arial"/>
              <a:buNone/>
            </a:pPr>
            <a:endParaRPr sz="1400" b="0" i="0" u="none" strike="noStrike" cap="none" baseline="0">
              <a:solidFill>
                <a:srgbClr val="000000"/>
              </a:solidFill>
              <a:latin typeface="Arial"/>
              <a:ea typeface="Arial"/>
              <a:cs typeface="Arial"/>
              <a:sym typeface="Arial"/>
            </a:endParaRPr>
          </a:p>
          <a:p>
            <a:pPr marL="0" lvl="7" indent="88900">
              <a:spcBef>
                <a:spcPts val="0"/>
              </a:spcBef>
              <a:buClr>
                <a:srgbClr val="000000"/>
              </a:buClr>
              <a:buFont typeface="Courier New"/>
              <a:buNone/>
            </a:pPr>
            <a:endParaRPr sz="1400" b="0" i="0" u="none" strike="noStrike" cap="none" baseline="0">
              <a:solidFill>
                <a:srgbClr val="000000"/>
              </a:solidFill>
              <a:latin typeface="Arial"/>
              <a:ea typeface="Arial"/>
              <a:cs typeface="Arial"/>
              <a:sym typeface="Arial"/>
            </a:endParaRPr>
          </a:p>
          <a:p>
            <a:pPr marL="0" lvl="8" indent="88900">
              <a:spcBef>
                <a:spcPts val="0"/>
              </a:spcBef>
              <a:buClr>
                <a:srgbClr val="000000"/>
              </a:buClr>
              <a:buFont typeface="Noto Symbol"/>
              <a:buNone/>
            </a:pPr>
            <a:endParaRPr sz="14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396761402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39" name="Shape 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92759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8" name="Shape 108"/>
          <p:cNvSpPr txBox="1">
            <a:spLocks noGrp="1"/>
          </p:cNvSpPr>
          <p:nvPr>
            <p:ph type="sldNum" idx="12"/>
          </p:nvPr>
        </p:nvSpPr>
        <p:spPr>
          <a:xfrm>
            <a:off x="3884612" y="8685210"/>
            <a:ext cx="2971799" cy="457200"/>
          </a:xfrm>
          <a:prstGeom prst="rect">
            <a:avLst/>
          </a:prstGeom>
        </p:spPr>
        <p:txBody>
          <a:bodyPr lIns="91425" tIns="91425" rIns="91425" bIns="91425" anchor="ctr" anchorCtr="0">
            <a:noAutofit/>
          </a:bodyPr>
          <a:lstStyle/>
          <a:p>
            <a:pPr lvl="0" rtl="0">
              <a:spcBef>
                <a:spcPts val="0"/>
              </a:spcBef>
              <a:buClr>
                <a:srgbClr val="000000"/>
              </a:buClr>
              <a:buFont typeface="Arial"/>
              <a:buNone/>
            </a:pPr>
            <a:endParaRPr/>
          </a:p>
          <a:p>
            <a:pPr lvl="1" rtl="0">
              <a:spcBef>
                <a:spcPts val="0"/>
              </a:spcBef>
              <a:buClr>
                <a:srgbClr val="000000"/>
              </a:buClr>
              <a:buFont typeface="Courier New"/>
              <a:buNone/>
            </a:pPr>
            <a:endParaRPr/>
          </a:p>
          <a:p>
            <a:pPr lvl="2" rtl="0">
              <a:spcBef>
                <a:spcPts val="0"/>
              </a:spcBef>
              <a:buClr>
                <a:srgbClr val="000000"/>
              </a:buClr>
              <a:buFont typeface="Noto Symbol"/>
              <a:buNone/>
            </a:pPr>
            <a:endParaRPr/>
          </a:p>
          <a:p>
            <a:pPr lvl="3" rtl="0">
              <a:spcBef>
                <a:spcPts val="0"/>
              </a:spcBef>
              <a:buClr>
                <a:srgbClr val="000000"/>
              </a:buClr>
              <a:buFont typeface="Arial"/>
              <a:buNone/>
            </a:pPr>
            <a:endParaRPr/>
          </a:p>
          <a:p>
            <a:pPr lvl="4" rtl="0">
              <a:spcBef>
                <a:spcPts val="0"/>
              </a:spcBef>
              <a:buClr>
                <a:srgbClr val="000000"/>
              </a:buClr>
              <a:buFont typeface="Courier New"/>
              <a:buNone/>
            </a:pPr>
            <a:endParaRPr/>
          </a:p>
          <a:p>
            <a:pPr lvl="5" rtl="0">
              <a:spcBef>
                <a:spcPts val="0"/>
              </a:spcBef>
              <a:buClr>
                <a:srgbClr val="000000"/>
              </a:buClr>
              <a:buFont typeface="Noto Symbol"/>
              <a:buNone/>
            </a:pPr>
            <a:endParaRPr/>
          </a:p>
          <a:p>
            <a:pPr lvl="6" rtl="0">
              <a:spcBef>
                <a:spcPts val="0"/>
              </a:spcBef>
              <a:buClr>
                <a:srgbClr val="000000"/>
              </a:buClr>
              <a:buFont typeface="Arial"/>
              <a:buNone/>
            </a:pPr>
            <a:endParaRPr/>
          </a:p>
          <a:p>
            <a:pPr lvl="7" rtl="0">
              <a:spcBef>
                <a:spcPts val="0"/>
              </a:spcBef>
              <a:buClr>
                <a:srgbClr val="000000"/>
              </a:buClr>
              <a:buFont typeface="Courier New"/>
              <a:buNone/>
            </a:pPr>
            <a:endParaRPr/>
          </a:p>
          <a:p>
            <a:pPr lvl="8">
              <a:spcBef>
                <a:spcPts val="0"/>
              </a:spcBef>
              <a:buClr>
                <a:srgbClr val="000000"/>
              </a:buClr>
              <a:buFont typeface="Noto Symbol"/>
              <a:buNone/>
            </a:pPr>
            <a:endParaRPr/>
          </a:p>
        </p:txBody>
      </p:sp>
    </p:spTree>
    <p:extLst>
      <p:ext uri="{BB962C8B-B14F-4D97-AF65-F5344CB8AC3E}">
        <p14:creationId xmlns:p14="http://schemas.microsoft.com/office/powerpoint/2010/main" val="2206041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15" name="Shape 115"/>
          <p:cNvSpPr txBox="1">
            <a:spLocks noGrp="1"/>
          </p:cNvSpPr>
          <p:nvPr>
            <p:ph type="sldNum" idx="12"/>
          </p:nvPr>
        </p:nvSpPr>
        <p:spPr>
          <a:xfrm>
            <a:off x="3884612" y="8685210"/>
            <a:ext cx="2971799" cy="457200"/>
          </a:xfrm>
          <a:prstGeom prst="rect">
            <a:avLst/>
          </a:prstGeom>
        </p:spPr>
        <p:txBody>
          <a:bodyPr lIns="91425" tIns="91425" rIns="91425" bIns="91425" anchor="ctr" anchorCtr="0">
            <a:noAutofit/>
          </a:bodyPr>
          <a:lstStyle/>
          <a:p>
            <a:pPr lvl="0" rtl="0">
              <a:spcBef>
                <a:spcPts val="0"/>
              </a:spcBef>
              <a:buClr>
                <a:srgbClr val="000000"/>
              </a:buClr>
              <a:buFont typeface="Arial"/>
              <a:buNone/>
            </a:pPr>
            <a:endParaRPr/>
          </a:p>
          <a:p>
            <a:pPr lvl="1" rtl="0">
              <a:spcBef>
                <a:spcPts val="0"/>
              </a:spcBef>
              <a:buClr>
                <a:srgbClr val="000000"/>
              </a:buClr>
              <a:buFont typeface="Courier New"/>
              <a:buNone/>
            </a:pPr>
            <a:endParaRPr/>
          </a:p>
          <a:p>
            <a:pPr lvl="2" rtl="0">
              <a:spcBef>
                <a:spcPts val="0"/>
              </a:spcBef>
              <a:buClr>
                <a:srgbClr val="000000"/>
              </a:buClr>
              <a:buFont typeface="Noto Symbol"/>
              <a:buNone/>
            </a:pPr>
            <a:endParaRPr/>
          </a:p>
          <a:p>
            <a:pPr lvl="3" rtl="0">
              <a:spcBef>
                <a:spcPts val="0"/>
              </a:spcBef>
              <a:buClr>
                <a:srgbClr val="000000"/>
              </a:buClr>
              <a:buFont typeface="Arial"/>
              <a:buNone/>
            </a:pPr>
            <a:endParaRPr/>
          </a:p>
          <a:p>
            <a:pPr lvl="4" rtl="0">
              <a:spcBef>
                <a:spcPts val="0"/>
              </a:spcBef>
              <a:buClr>
                <a:srgbClr val="000000"/>
              </a:buClr>
              <a:buFont typeface="Courier New"/>
              <a:buNone/>
            </a:pPr>
            <a:endParaRPr/>
          </a:p>
          <a:p>
            <a:pPr lvl="5" rtl="0">
              <a:spcBef>
                <a:spcPts val="0"/>
              </a:spcBef>
              <a:buClr>
                <a:srgbClr val="000000"/>
              </a:buClr>
              <a:buFont typeface="Noto Symbol"/>
              <a:buNone/>
            </a:pPr>
            <a:endParaRPr/>
          </a:p>
          <a:p>
            <a:pPr lvl="6" rtl="0">
              <a:spcBef>
                <a:spcPts val="0"/>
              </a:spcBef>
              <a:buClr>
                <a:srgbClr val="000000"/>
              </a:buClr>
              <a:buFont typeface="Arial"/>
              <a:buNone/>
            </a:pPr>
            <a:endParaRPr/>
          </a:p>
          <a:p>
            <a:pPr lvl="7" rtl="0">
              <a:spcBef>
                <a:spcPts val="0"/>
              </a:spcBef>
              <a:buClr>
                <a:srgbClr val="000000"/>
              </a:buClr>
              <a:buFont typeface="Courier New"/>
              <a:buNone/>
            </a:pPr>
            <a:endParaRPr/>
          </a:p>
          <a:p>
            <a:pPr lvl="8">
              <a:spcBef>
                <a:spcPts val="0"/>
              </a:spcBef>
              <a:buClr>
                <a:srgbClr val="000000"/>
              </a:buClr>
              <a:buFont typeface="Noto Symbol"/>
              <a:buNone/>
            </a:pPr>
            <a:endParaRPr/>
          </a:p>
        </p:txBody>
      </p:sp>
    </p:spTree>
    <p:extLst>
      <p:ext uri="{BB962C8B-B14F-4D97-AF65-F5344CB8AC3E}">
        <p14:creationId xmlns:p14="http://schemas.microsoft.com/office/powerpoint/2010/main" val="2132286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22" name="Shape 122"/>
          <p:cNvSpPr txBox="1">
            <a:spLocks noGrp="1"/>
          </p:cNvSpPr>
          <p:nvPr>
            <p:ph type="sldNum" idx="12"/>
          </p:nvPr>
        </p:nvSpPr>
        <p:spPr>
          <a:xfrm>
            <a:off x="3884612" y="8685210"/>
            <a:ext cx="2971799" cy="457200"/>
          </a:xfrm>
          <a:prstGeom prst="rect">
            <a:avLst/>
          </a:prstGeom>
        </p:spPr>
        <p:txBody>
          <a:bodyPr lIns="91425" tIns="91425" rIns="91425" bIns="91425" anchor="ctr" anchorCtr="0">
            <a:noAutofit/>
          </a:bodyPr>
          <a:lstStyle/>
          <a:p>
            <a:pPr lvl="0" rtl="0">
              <a:spcBef>
                <a:spcPts val="0"/>
              </a:spcBef>
              <a:buClr>
                <a:srgbClr val="000000"/>
              </a:buClr>
              <a:buFont typeface="Arial"/>
              <a:buNone/>
            </a:pPr>
            <a:endParaRPr/>
          </a:p>
          <a:p>
            <a:pPr lvl="1" rtl="0">
              <a:spcBef>
                <a:spcPts val="0"/>
              </a:spcBef>
              <a:buClr>
                <a:srgbClr val="000000"/>
              </a:buClr>
              <a:buFont typeface="Courier New"/>
              <a:buNone/>
            </a:pPr>
            <a:endParaRPr/>
          </a:p>
          <a:p>
            <a:pPr lvl="2" rtl="0">
              <a:spcBef>
                <a:spcPts val="0"/>
              </a:spcBef>
              <a:buClr>
                <a:srgbClr val="000000"/>
              </a:buClr>
              <a:buFont typeface="Noto Symbol"/>
              <a:buNone/>
            </a:pPr>
            <a:endParaRPr/>
          </a:p>
          <a:p>
            <a:pPr lvl="3" rtl="0">
              <a:spcBef>
                <a:spcPts val="0"/>
              </a:spcBef>
              <a:buClr>
                <a:srgbClr val="000000"/>
              </a:buClr>
              <a:buFont typeface="Arial"/>
              <a:buNone/>
            </a:pPr>
            <a:endParaRPr/>
          </a:p>
          <a:p>
            <a:pPr lvl="4" rtl="0">
              <a:spcBef>
                <a:spcPts val="0"/>
              </a:spcBef>
              <a:buClr>
                <a:srgbClr val="000000"/>
              </a:buClr>
              <a:buFont typeface="Courier New"/>
              <a:buNone/>
            </a:pPr>
            <a:endParaRPr/>
          </a:p>
          <a:p>
            <a:pPr lvl="5" rtl="0">
              <a:spcBef>
                <a:spcPts val="0"/>
              </a:spcBef>
              <a:buClr>
                <a:srgbClr val="000000"/>
              </a:buClr>
              <a:buFont typeface="Noto Symbol"/>
              <a:buNone/>
            </a:pPr>
            <a:endParaRPr/>
          </a:p>
          <a:p>
            <a:pPr lvl="6" rtl="0">
              <a:spcBef>
                <a:spcPts val="0"/>
              </a:spcBef>
              <a:buClr>
                <a:srgbClr val="000000"/>
              </a:buClr>
              <a:buFont typeface="Arial"/>
              <a:buNone/>
            </a:pPr>
            <a:endParaRPr/>
          </a:p>
          <a:p>
            <a:pPr lvl="7" rtl="0">
              <a:spcBef>
                <a:spcPts val="0"/>
              </a:spcBef>
              <a:buClr>
                <a:srgbClr val="000000"/>
              </a:buClr>
              <a:buFont typeface="Courier New"/>
              <a:buNone/>
            </a:pPr>
            <a:endParaRPr/>
          </a:p>
          <a:p>
            <a:pPr lvl="8">
              <a:spcBef>
                <a:spcPts val="0"/>
              </a:spcBef>
              <a:buClr>
                <a:srgbClr val="000000"/>
              </a:buClr>
              <a:buFont typeface="Noto Symbol"/>
              <a:buNone/>
            </a:pPr>
            <a:endParaRPr/>
          </a:p>
        </p:txBody>
      </p:sp>
    </p:spTree>
    <p:extLst>
      <p:ext uri="{BB962C8B-B14F-4D97-AF65-F5344CB8AC3E}">
        <p14:creationId xmlns:p14="http://schemas.microsoft.com/office/powerpoint/2010/main" val="897307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29" name="Shape 129"/>
          <p:cNvSpPr txBox="1">
            <a:spLocks noGrp="1"/>
          </p:cNvSpPr>
          <p:nvPr>
            <p:ph type="sldNum" idx="12"/>
          </p:nvPr>
        </p:nvSpPr>
        <p:spPr>
          <a:xfrm>
            <a:off x="3884612" y="8685210"/>
            <a:ext cx="2971799" cy="457200"/>
          </a:xfrm>
          <a:prstGeom prst="rect">
            <a:avLst/>
          </a:prstGeom>
        </p:spPr>
        <p:txBody>
          <a:bodyPr lIns="91425" tIns="91425" rIns="91425" bIns="91425" anchor="ctr" anchorCtr="0">
            <a:noAutofit/>
          </a:bodyPr>
          <a:lstStyle/>
          <a:p>
            <a:pPr lvl="0" rtl="0">
              <a:spcBef>
                <a:spcPts val="0"/>
              </a:spcBef>
              <a:buClr>
                <a:srgbClr val="000000"/>
              </a:buClr>
              <a:buFont typeface="Arial"/>
              <a:buNone/>
            </a:pPr>
            <a:endParaRPr/>
          </a:p>
          <a:p>
            <a:pPr lvl="1" rtl="0">
              <a:spcBef>
                <a:spcPts val="0"/>
              </a:spcBef>
              <a:buClr>
                <a:srgbClr val="000000"/>
              </a:buClr>
              <a:buFont typeface="Courier New"/>
              <a:buNone/>
            </a:pPr>
            <a:endParaRPr/>
          </a:p>
          <a:p>
            <a:pPr lvl="2" rtl="0">
              <a:spcBef>
                <a:spcPts val="0"/>
              </a:spcBef>
              <a:buClr>
                <a:srgbClr val="000000"/>
              </a:buClr>
              <a:buFont typeface="Noto Symbol"/>
              <a:buNone/>
            </a:pPr>
            <a:endParaRPr/>
          </a:p>
          <a:p>
            <a:pPr lvl="3" rtl="0">
              <a:spcBef>
                <a:spcPts val="0"/>
              </a:spcBef>
              <a:buClr>
                <a:srgbClr val="000000"/>
              </a:buClr>
              <a:buFont typeface="Arial"/>
              <a:buNone/>
            </a:pPr>
            <a:endParaRPr/>
          </a:p>
          <a:p>
            <a:pPr lvl="4" rtl="0">
              <a:spcBef>
                <a:spcPts val="0"/>
              </a:spcBef>
              <a:buClr>
                <a:srgbClr val="000000"/>
              </a:buClr>
              <a:buFont typeface="Courier New"/>
              <a:buNone/>
            </a:pPr>
            <a:endParaRPr/>
          </a:p>
          <a:p>
            <a:pPr lvl="5" rtl="0">
              <a:spcBef>
                <a:spcPts val="0"/>
              </a:spcBef>
              <a:buClr>
                <a:srgbClr val="000000"/>
              </a:buClr>
              <a:buFont typeface="Noto Symbol"/>
              <a:buNone/>
            </a:pPr>
            <a:endParaRPr/>
          </a:p>
          <a:p>
            <a:pPr lvl="6" rtl="0">
              <a:spcBef>
                <a:spcPts val="0"/>
              </a:spcBef>
              <a:buClr>
                <a:srgbClr val="000000"/>
              </a:buClr>
              <a:buFont typeface="Arial"/>
              <a:buNone/>
            </a:pPr>
            <a:endParaRPr/>
          </a:p>
          <a:p>
            <a:pPr lvl="7" rtl="0">
              <a:spcBef>
                <a:spcPts val="0"/>
              </a:spcBef>
              <a:buClr>
                <a:srgbClr val="000000"/>
              </a:buClr>
              <a:buFont typeface="Courier New"/>
              <a:buNone/>
            </a:pPr>
            <a:endParaRPr/>
          </a:p>
          <a:p>
            <a:pPr lvl="8">
              <a:spcBef>
                <a:spcPts val="0"/>
              </a:spcBef>
              <a:buClr>
                <a:srgbClr val="000000"/>
              </a:buClr>
              <a:buFont typeface="Noto Symbol"/>
              <a:buNone/>
            </a:pPr>
            <a:endParaRPr/>
          </a:p>
        </p:txBody>
      </p:sp>
    </p:spTree>
    <p:extLst>
      <p:ext uri="{BB962C8B-B14F-4D97-AF65-F5344CB8AC3E}">
        <p14:creationId xmlns:p14="http://schemas.microsoft.com/office/powerpoint/2010/main" val="1973115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959398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825089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88976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62" name="Shape 162"/>
          <p:cNvSpPr txBox="1">
            <a:spLocks noGrp="1"/>
          </p:cNvSpPr>
          <p:nvPr>
            <p:ph type="sldNum" idx="12"/>
          </p:nvPr>
        </p:nvSpPr>
        <p:spPr>
          <a:xfrm>
            <a:off x="3884612" y="8685210"/>
            <a:ext cx="2971799" cy="457200"/>
          </a:xfrm>
          <a:prstGeom prst="rect">
            <a:avLst/>
          </a:prstGeom>
        </p:spPr>
        <p:txBody>
          <a:bodyPr lIns="91425" tIns="91425" rIns="91425" bIns="91425" anchor="ctr" anchorCtr="0">
            <a:noAutofit/>
          </a:bodyPr>
          <a:lstStyle/>
          <a:p>
            <a:pPr lvl="0" rtl="0">
              <a:spcBef>
                <a:spcPts val="0"/>
              </a:spcBef>
              <a:buClr>
                <a:srgbClr val="000000"/>
              </a:buClr>
              <a:buFont typeface="Arial"/>
              <a:buNone/>
            </a:pPr>
            <a:endParaRPr/>
          </a:p>
          <a:p>
            <a:pPr lvl="1" rtl="0">
              <a:spcBef>
                <a:spcPts val="0"/>
              </a:spcBef>
              <a:buClr>
                <a:srgbClr val="000000"/>
              </a:buClr>
              <a:buFont typeface="Courier New"/>
              <a:buNone/>
            </a:pPr>
            <a:endParaRPr/>
          </a:p>
          <a:p>
            <a:pPr lvl="2" rtl="0">
              <a:spcBef>
                <a:spcPts val="0"/>
              </a:spcBef>
              <a:buClr>
                <a:srgbClr val="000000"/>
              </a:buClr>
              <a:buFont typeface="Noto Symbol"/>
              <a:buNone/>
            </a:pPr>
            <a:endParaRPr/>
          </a:p>
          <a:p>
            <a:pPr lvl="3" rtl="0">
              <a:spcBef>
                <a:spcPts val="0"/>
              </a:spcBef>
              <a:buClr>
                <a:srgbClr val="000000"/>
              </a:buClr>
              <a:buFont typeface="Arial"/>
              <a:buNone/>
            </a:pPr>
            <a:endParaRPr/>
          </a:p>
          <a:p>
            <a:pPr lvl="4" rtl="0">
              <a:spcBef>
                <a:spcPts val="0"/>
              </a:spcBef>
              <a:buClr>
                <a:srgbClr val="000000"/>
              </a:buClr>
              <a:buFont typeface="Courier New"/>
              <a:buNone/>
            </a:pPr>
            <a:endParaRPr/>
          </a:p>
          <a:p>
            <a:pPr lvl="5" rtl="0">
              <a:spcBef>
                <a:spcPts val="0"/>
              </a:spcBef>
              <a:buClr>
                <a:srgbClr val="000000"/>
              </a:buClr>
              <a:buFont typeface="Noto Symbol"/>
              <a:buNone/>
            </a:pPr>
            <a:endParaRPr/>
          </a:p>
          <a:p>
            <a:pPr lvl="6" rtl="0">
              <a:spcBef>
                <a:spcPts val="0"/>
              </a:spcBef>
              <a:buClr>
                <a:srgbClr val="000000"/>
              </a:buClr>
              <a:buFont typeface="Arial"/>
              <a:buNone/>
            </a:pPr>
            <a:endParaRPr/>
          </a:p>
          <a:p>
            <a:pPr lvl="7" rtl="0">
              <a:spcBef>
                <a:spcPts val="0"/>
              </a:spcBef>
              <a:buClr>
                <a:srgbClr val="000000"/>
              </a:buClr>
              <a:buFont typeface="Courier New"/>
              <a:buNone/>
            </a:pPr>
            <a:endParaRPr/>
          </a:p>
          <a:p>
            <a:pPr lvl="8">
              <a:spcBef>
                <a:spcPts val="0"/>
              </a:spcBef>
              <a:buClr>
                <a:srgbClr val="000000"/>
              </a:buClr>
              <a:buFont typeface="Noto Symbol"/>
              <a:buNone/>
            </a:pPr>
            <a:endParaRPr/>
          </a:p>
        </p:txBody>
      </p:sp>
    </p:spTree>
    <p:extLst>
      <p:ext uri="{BB962C8B-B14F-4D97-AF65-F5344CB8AC3E}">
        <p14:creationId xmlns:p14="http://schemas.microsoft.com/office/powerpoint/2010/main" val="3380068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768954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921032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48" name="Shape 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865876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5" name="Shape 18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6" name="Shape 186"/>
          <p:cNvSpPr txBox="1">
            <a:spLocks noGrp="1"/>
          </p:cNvSpPr>
          <p:nvPr>
            <p:ph type="sldNum" idx="12"/>
          </p:nvPr>
        </p:nvSpPr>
        <p:spPr>
          <a:xfrm>
            <a:off x="3884612" y="8685211"/>
            <a:ext cx="2971799" cy="457200"/>
          </a:xfrm>
          <a:prstGeom prst="rect">
            <a:avLst/>
          </a:prstGeom>
        </p:spPr>
        <p:txBody>
          <a:bodyPr lIns="91425" tIns="91425" rIns="91425" bIns="91425" anchor="ctr"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rtl="0">
              <a:spcBef>
                <a:spcPts val="0"/>
              </a:spcBef>
              <a:buClr>
                <a:srgbClr val="000000"/>
              </a:buClr>
              <a:buFont typeface="Arial"/>
              <a:buNone/>
            </a:pPr>
            <a:endParaRPr/>
          </a:p>
        </p:txBody>
      </p:sp>
    </p:spTree>
    <p:extLst>
      <p:ext uri="{BB962C8B-B14F-4D97-AF65-F5344CB8AC3E}">
        <p14:creationId xmlns:p14="http://schemas.microsoft.com/office/powerpoint/2010/main" val="2627363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441980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828389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629777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2020650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587613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65708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64" name="Shape 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869282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72" name="Shape 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072114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9" name="Shape 79"/>
          <p:cNvSpPr txBox="1">
            <a:spLocks noGrp="1"/>
          </p:cNvSpPr>
          <p:nvPr>
            <p:ph type="sldNum" idx="12"/>
          </p:nvPr>
        </p:nvSpPr>
        <p:spPr>
          <a:xfrm>
            <a:off x="3884612" y="8685210"/>
            <a:ext cx="2971799" cy="457200"/>
          </a:xfrm>
          <a:prstGeom prst="rect">
            <a:avLst/>
          </a:prstGeom>
        </p:spPr>
        <p:txBody>
          <a:bodyPr lIns="91425" tIns="91425" rIns="91425" bIns="91425" anchor="ctr" anchorCtr="0">
            <a:noAutofit/>
          </a:bodyPr>
          <a:lstStyle/>
          <a:p>
            <a:pPr lvl="0" rtl="0">
              <a:spcBef>
                <a:spcPts val="0"/>
              </a:spcBef>
              <a:buClr>
                <a:srgbClr val="000000"/>
              </a:buClr>
              <a:buFont typeface="Arial"/>
              <a:buNone/>
            </a:pPr>
            <a:endParaRPr/>
          </a:p>
          <a:p>
            <a:pPr lvl="1" rtl="0">
              <a:spcBef>
                <a:spcPts val="0"/>
              </a:spcBef>
              <a:buClr>
                <a:srgbClr val="000000"/>
              </a:buClr>
              <a:buFont typeface="Courier New"/>
              <a:buNone/>
            </a:pPr>
            <a:endParaRPr/>
          </a:p>
          <a:p>
            <a:pPr lvl="2" rtl="0">
              <a:spcBef>
                <a:spcPts val="0"/>
              </a:spcBef>
              <a:buClr>
                <a:srgbClr val="000000"/>
              </a:buClr>
              <a:buFont typeface="Noto Symbol"/>
              <a:buNone/>
            </a:pPr>
            <a:endParaRPr/>
          </a:p>
          <a:p>
            <a:pPr lvl="3" rtl="0">
              <a:spcBef>
                <a:spcPts val="0"/>
              </a:spcBef>
              <a:buClr>
                <a:srgbClr val="000000"/>
              </a:buClr>
              <a:buFont typeface="Arial"/>
              <a:buNone/>
            </a:pPr>
            <a:endParaRPr/>
          </a:p>
          <a:p>
            <a:pPr lvl="4" rtl="0">
              <a:spcBef>
                <a:spcPts val="0"/>
              </a:spcBef>
              <a:buClr>
                <a:srgbClr val="000000"/>
              </a:buClr>
              <a:buFont typeface="Courier New"/>
              <a:buNone/>
            </a:pPr>
            <a:endParaRPr/>
          </a:p>
          <a:p>
            <a:pPr lvl="5" rtl="0">
              <a:spcBef>
                <a:spcPts val="0"/>
              </a:spcBef>
              <a:buClr>
                <a:srgbClr val="000000"/>
              </a:buClr>
              <a:buFont typeface="Noto Symbol"/>
              <a:buNone/>
            </a:pPr>
            <a:endParaRPr/>
          </a:p>
          <a:p>
            <a:pPr lvl="6" rtl="0">
              <a:spcBef>
                <a:spcPts val="0"/>
              </a:spcBef>
              <a:buClr>
                <a:srgbClr val="000000"/>
              </a:buClr>
              <a:buFont typeface="Arial"/>
              <a:buNone/>
            </a:pPr>
            <a:endParaRPr/>
          </a:p>
          <a:p>
            <a:pPr lvl="7" rtl="0">
              <a:spcBef>
                <a:spcPts val="0"/>
              </a:spcBef>
              <a:buClr>
                <a:srgbClr val="000000"/>
              </a:buClr>
              <a:buFont typeface="Courier New"/>
              <a:buNone/>
            </a:pPr>
            <a:endParaRPr/>
          </a:p>
          <a:p>
            <a:pPr lvl="8">
              <a:spcBef>
                <a:spcPts val="0"/>
              </a:spcBef>
              <a:buClr>
                <a:srgbClr val="000000"/>
              </a:buClr>
              <a:buFont typeface="Noto Symbol"/>
              <a:buNone/>
            </a:pPr>
            <a:endParaRPr/>
          </a:p>
        </p:txBody>
      </p:sp>
    </p:spTree>
    <p:extLst>
      <p:ext uri="{BB962C8B-B14F-4D97-AF65-F5344CB8AC3E}">
        <p14:creationId xmlns:p14="http://schemas.microsoft.com/office/powerpoint/2010/main" val="2200124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4327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95" name="Shape 95"/>
          <p:cNvSpPr txBox="1">
            <a:spLocks noGrp="1"/>
          </p:cNvSpPr>
          <p:nvPr>
            <p:ph type="sldNum" idx="12"/>
          </p:nvPr>
        </p:nvSpPr>
        <p:spPr>
          <a:xfrm>
            <a:off x="3884612" y="8685210"/>
            <a:ext cx="2971799" cy="457200"/>
          </a:xfrm>
          <a:prstGeom prst="rect">
            <a:avLst/>
          </a:prstGeom>
        </p:spPr>
        <p:txBody>
          <a:bodyPr lIns="91425" tIns="91425" rIns="91425" bIns="91425" anchor="ctr" anchorCtr="0">
            <a:noAutofit/>
          </a:bodyPr>
          <a:lstStyle/>
          <a:p>
            <a:pPr lvl="0" rtl="0">
              <a:spcBef>
                <a:spcPts val="0"/>
              </a:spcBef>
              <a:buClr>
                <a:srgbClr val="000000"/>
              </a:buClr>
              <a:buFont typeface="Arial"/>
              <a:buNone/>
            </a:pPr>
            <a:endParaRPr/>
          </a:p>
          <a:p>
            <a:pPr lvl="1" rtl="0">
              <a:spcBef>
                <a:spcPts val="0"/>
              </a:spcBef>
              <a:buClr>
                <a:srgbClr val="000000"/>
              </a:buClr>
              <a:buFont typeface="Courier New"/>
              <a:buNone/>
            </a:pPr>
            <a:endParaRPr/>
          </a:p>
          <a:p>
            <a:pPr lvl="2" rtl="0">
              <a:spcBef>
                <a:spcPts val="0"/>
              </a:spcBef>
              <a:buClr>
                <a:srgbClr val="000000"/>
              </a:buClr>
              <a:buFont typeface="Noto Symbol"/>
              <a:buNone/>
            </a:pPr>
            <a:endParaRPr/>
          </a:p>
          <a:p>
            <a:pPr lvl="3" rtl="0">
              <a:spcBef>
                <a:spcPts val="0"/>
              </a:spcBef>
              <a:buClr>
                <a:srgbClr val="000000"/>
              </a:buClr>
              <a:buFont typeface="Arial"/>
              <a:buNone/>
            </a:pPr>
            <a:endParaRPr/>
          </a:p>
          <a:p>
            <a:pPr lvl="4" rtl="0">
              <a:spcBef>
                <a:spcPts val="0"/>
              </a:spcBef>
              <a:buClr>
                <a:srgbClr val="000000"/>
              </a:buClr>
              <a:buFont typeface="Courier New"/>
              <a:buNone/>
            </a:pPr>
            <a:endParaRPr/>
          </a:p>
          <a:p>
            <a:pPr lvl="5" rtl="0">
              <a:spcBef>
                <a:spcPts val="0"/>
              </a:spcBef>
              <a:buClr>
                <a:srgbClr val="000000"/>
              </a:buClr>
              <a:buFont typeface="Noto Symbol"/>
              <a:buNone/>
            </a:pPr>
            <a:endParaRPr/>
          </a:p>
          <a:p>
            <a:pPr lvl="6" rtl="0">
              <a:spcBef>
                <a:spcPts val="0"/>
              </a:spcBef>
              <a:buClr>
                <a:srgbClr val="000000"/>
              </a:buClr>
              <a:buFont typeface="Arial"/>
              <a:buNone/>
            </a:pPr>
            <a:endParaRPr/>
          </a:p>
          <a:p>
            <a:pPr lvl="7" rtl="0">
              <a:spcBef>
                <a:spcPts val="0"/>
              </a:spcBef>
              <a:buClr>
                <a:srgbClr val="000000"/>
              </a:buClr>
              <a:buFont typeface="Courier New"/>
              <a:buNone/>
            </a:pPr>
            <a:endParaRPr/>
          </a:p>
          <a:p>
            <a:pPr lvl="8">
              <a:spcBef>
                <a:spcPts val="0"/>
              </a:spcBef>
              <a:buClr>
                <a:srgbClr val="000000"/>
              </a:buClr>
              <a:buFont typeface="Noto Symbol"/>
              <a:buNone/>
            </a:pPr>
            <a:endParaRPr/>
          </a:p>
        </p:txBody>
      </p:sp>
    </p:spTree>
    <p:extLst>
      <p:ext uri="{BB962C8B-B14F-4D97-AF65-F5344CB8AC3E}">
        <p14:creationId xmlns:p14="http://schemas.microsoft.com/office/powerpoint/2010/main" val="2630561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888432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dia">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2286000" y="1447800"/>
            <a:ext cx="6629400" cy="3810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2"/>
              </a:buClr>
              <a:buFont typeface="Arial"/>
              <a:buNone/>
              <a:defRPr/>
            </a:lvl1pPr>
            <a:lvl2pPr marL="0" marR="0" indent="0" algn="l" rtl="0">
              <a:lnSpc>
                <a:spcPct val="100000"/>
              </a:lnSpc>
              <a:spcBef>
                <a:spcPts val="0"/>
              </a:spcBef>
              <a:spcAft>
                <a:spcPts val="0"/>
              </a:spcAft>
              <a:buClr>
                <a:schemeClr val="dk2"/>
              </a:buClr>
              <a:buFont typeface="Arial"/>
              <a:buNone/>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3" name="Shape 13"/>
          <p:cNvSpPr txBox="1">
            <a:spLocks noGrp="1"/>
          </p:cNvSpPr>
          <p:nvPr>
            <p:ph type="subTitle" idx="1"/>
          </p:nvPr>
        </p:nvSpPr>
        <p:spPr>
          <a:xfrm>
            <a:off x="2286000" y="1824038"/>
            <a:ext cx="6629400" cy="1447800"/>
          </a:xfrm>
          <a:prstGeom prst="rect">
            <a:avLst/>
          </a:prstGeom>
          <a:noFill/>
          <a:ln>
            <a:noFill/>
          </a:ln>
        </p:spPr>
        <p:txBody>
          <a:bodyPr lIns="91425" tIns="91425" rIns="91425" bIns="91425" anchor="t" anchorCtr="0"/>
          <a:lstStyle>
            <a:lvl1pPr marL="0" marR="0" indent="0" algn="l" rtl="0">
              <a:lnSpc>
                <a:spcPct val="136842"/>
              </a:lnSpc>
              <a:spcBef>
                <a:spcPts val="380"/>
              </a:spcBef>
              <a:spcAft>
                <a:spcPts val="0"/>
              </a:spcAft>
              <a:buClr>
                <a:schemeClr val="dk1"/>
              </a:buClr>
              <a:buFont typeface="Arial"/>
              <a:buNone/>
              <a:defRPr/>
            </a:lvl1pPr>
            <a:lvl2pPr marL="742950" marR="0" indent="-50800" algn="l" rtl="0">
              <a:lnSpc>
                <a:spcPct val="136842"/>
              </a:lnSpc>
              <a:spcBef>
                <a:spcPts val="380"/>
              </a:spcBef>
              <a:spcAft>
                <a:spcPts val="0"/>
              </a:spcAft>
              <a:buClr>
                <a:schemeClr val="dk1"/>
              </a:buClr>
              <a:buFont typeface="Arial"/>
              <a:buChar char="-"/>
              <a:defRPr/>
            </a:lvl2pPr>
            <a:lvl3pPr marL="1143000" marR="0" indent="6350" algn="l" rtl="0">
              <a:lnSpc>
                <a:spcPct val="136842"/>
              </a:lnSpc>
              <a:spcBef>
                <a:spcPts val="380"/>
              </a:spcBef>
              <a:spcAft>
                <a:spcPts val="0"/>
              </a:spcAft>
              <a:buClr>
                <a:schemeClr val="dk1"/>
              </a:buClr>
              <a:buFont typeface="Arial"/>
              <a:buChar char="-"/>
              <a:defRPr/>
            </a:lvl3pPr>
            <a:lvl4pPr marL="1600200" marR="0" indent="6350" algn="l" rtl="0">
              <a:lnSpc>
                <a:spcPct val="136842"/>
              </a:lnSpc>
              <a:spcBef>
                <a:spcPts val="380"/>
              </a:spcBef>
              <a:spcAft>
                <a:spcPts val="0"/>
              </a:spcAft>
              <a:buClr>
                <a:schemeClr val="dk1"/>
              </a:buClr>
              <a:buFont typeface="Arial"/>
              <a:buChar char="-"/>
              <a:defRPr/>
            </a:lvl4pPr>
            <a:lvl5pPr marL="2057400" marR="0" indent="6350" algn="l" rtl="0">
              <a:lnSpc>
                <a:spcPct val="136842"/>
              </a:lnSpc>
              <a:spcBef>
                <a:spcPts val="380"/>
              </a:spcBef>
              <a:spcAft>
                <a:spcPts val="0"/>
              </a:spcAft>
              <a:buClr>
                <a:schemeClr val="dk1"/>
              </a:buClr>
              <a:buFont typeface="Arial"/>
              <a:buChar char="-"/>
              <a:defRPr/>
            </a:lvl5pPr>
            <a:lvl6pPr marL="2514600" marR="0" indent="25400" algn="l" rtl="0">
              <a:lnSpc>
                <a:spcPct val="100000"/>
              </a:lnSpc>
              <a:spcBef>
                <a:spcPts val="400"/>
              </a:spcBef>
              <a:spcAft>
                <a:spcPts val="0"/>
              </a:spcAft>
              <a:buClr>
                <a:schemeClr val="dk1"/>
              </a:buClr>
              <a:buFont typeface="Arial"/>
              <a:buChar char="»"/>
              <a:defRPr/>
            </a:lvl6pPr>
            <a:lvl7pPr marL="2971800" marR="0" indent="25400" algn="l" rtl="0">
              <a:lnSpc>
                <a:spcPct val="100000"/>
              </a:lnSpc>
              <a:spcBef>
                <a:spcPts val="400"/>
              </a:spcBef>
              <a:spcAft>
                <a:spcPts val="0"/>
              </a:spcAft>
              <a:buClr>
                <a:schemeClr val="dk1"/>
              </a:buClr>
              <a:buFont typeface="Arial"/>
              <a:buChar char="»"/>
              <a:defRPr/>
            </a:lvl7pPr>
            <a:lvl8pPr marL="3429000" marR="0" indent="25400" algn="l" rtl="0">
              <a:lnSpc>
                <a:spcPct val="100000"/>
              </a:lnSpc>
              <a:spcBef>
                <a:spcPts val="400"/>
              </a:spcBef>
              <a:spcAft>
                <a:spcPts val="0"/>
              </a:spcAft>
              <a:buClr>
                <a:schemeClr val="dk1"/>
              </a:buClr>
              <a:buFont typeface="Arial"/>
              <a:buChar char="»"/>
              <a:defRPr/>
            </a:lvl8pPr>
            <a:lvl9pPr marL="3886200" marR="0" indent="25400" algn="l" rtl="0">
              <a:lnSpc>
                <a:spcPct val="100000"/>
              </a:lnSpc>
              <a:spcBef>
                <a:spcPts val="400"/>
              </a:spcBef>
              <a:spcAft>
                <a:spcPts val="0"/>
              </a:spcAft>
              <a:buClr>
                <a:schemeClr val="dk1"/>
              </a:buClr>
              <a:buFont typeface="Arial"/>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547812" y="1800225"/>
            <a:ext cx="7138986" cy="409575"/>
          </a:xfrm>
          <a:prstGeom prst="rect">
            <a:avLst/>
          </a:prstGeom>
          <a:noFill/>
          <a:ln>
            <a:noFill/>
          </a:ln>
        </p:spPr>
        <p:txBody>
          <a:bodyPr lIns="91425" tIns="91425" rIns="91425" bIns="91425" anchor="t"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2" name="Shape 22"/>
          <p:cNvSpPr txBox="1">
            <a:spLocks noGrp="1"/>
          </p:cNvSpPr>
          <p:nvPr>
            <p:ph type="body" idx="1"/>
          </p:nvPr>
        </p:nvSpPr>
        <p:spPr>
          <a:xfrm>
            <a:off x="1547812" y="2209800"/>
            <a:ext cx="7138986" cy="3962399"/>
          </a:xfrm>
          <a:prstGeom prst="rect">
            <a:avLst/>
          </a:prstGeom>
          <a:noFill/>
          <a:ln>
            <a:noFill/>
          </a:ln>
        </p:spPr>
        <p:txBody>
          <a:bodyPr lIns="91425" tIns="91425" rIns="91425" bIns="91425" anchor="t" anchorCtr="0"/>
          <a:lstStyle>
            <a:lvl1pPr marL="342900" indent="-107950" algn="l" rtl="0">
              <a:lnSpc>
                <a:spcPct val="136842"/>
              </a:lnSpc>
              <a:spcBef>
                <a:spcPts val="380"/>
              </a:spcBef>
              <a:spcAft>
                <a:spcPts val="0"/>
              </a:spcAft>
              <a:buClr>
                <a:schemeClr val="dk1"/>
              </a:buClr>
              <a:buFont typeface="Arial"/>
              <a:buChar char="-"/>
              <a:defRPr/>
            </a:lvl1pPr>
            <a:lvl2pPr marL="742950" indent="-50800" algn="l" rtl="0">
              <a:lnSpc>
                <a:spcPct val="136842"/>
              </a:lnSpc>
              <a:spcBef>
                <a:spcPts val="380"/>
              </a:spcBef>
              <a:spcAft>
                <a:spcPts val="0"/>
              </a:spcAft>
              <a:buClr>
                <a:schemeClr val="dk1"/>
              </a:buClr>
              <a:buFont typeface="Arial"/>
              <a:buChar char="-"/>
              <a:defRPr/>
            </a:lvl2pPr>
            <a:lvl3pPr marL="1143000" indent="6350" algn="l" rtl="0">
              <a:lnSpc>
                <a:spcPct val="136842"/>
              </a:lnSpc>
              <a:spcBef>
                <a:spcPts val="380"/>
              </a:spcBef>
              <a:spcAft>
                <a:spcPts val="0"/>
              </a:spcAft>
              <a:buClr>
                <a:schemeClr val="dk1"/>
              </a:buClr>
              <a:buFont typeface="Arial"/>
              <a:buChar char="-"/>
              <a:defRPr/>
            </a:lvl3pPr>
            <a:lvl4pPr marL="1600200" indent="6350" algn="l" rtl="0">
              <a:lnSpc>
                <a:spcPct val="136842"/>
              </a:lnSpc>
              <a:spcBef>
                <a:spcPts val="380"/>
              </a:spcBef>
              <a:spcAft>
                <a:spcPts val="0"/>
              </a:spcAft>
              <a:buClr>
                <a:schemeClr val="dk1"/>
              </a:buClr>
              <a:buFont typeface="Arial"/>
              <a:buChar char="-"/>
              <a:defRPr/>
            </a:lvl4pPr>
            <a:lvl5pPr marL="2057400" indent="6350" algn="l" rtl="0">
              <a:lnSpc>
                <a:spcPct val="136842"/>
              </a:lnSpc>
              <a:spcBef>
                <a:spcPts val="380"/>
              </a:spcBef>
              <a:spcAft>
                <a:spcPts val="0"/>
              </a:spcAft>
              <a:buClr>
                <a:schemeClr val="dk1"/>
              </a:buClr>
              <a:buFont typeface="Arial"/>
              <a:buChar char="-"/>
              <a:defRPr/>
            </a:lvl5pPr>
            <a:lvl6pPr marL="2514600" indent="25400" algn="l" rtl="0">
              <a:spcBef>
                <a:spcPts val="400"/>
              </a:spcBef>
              <a:spcAft>
                <a:spcPts val="0"/>
              </a:spcAft>
              <a:buClr>
                <a:schemeClr val="dk1"/>
              </a:buClr>
              <a:buFont typeface="Arial"/>
              <a:buChar char="»"/>
              <a:defRPr/>
            </a:lvl6pPr>
            <a:lvl7pPr marL="2971800" indent="25400" algn="l" rtl="0">
              <a:spcBef>
                <a:spcPts val="400"/>
              </a:spcBef>
              <a:spcAft>
                <a:spcPts val="0"/>
              </a:spcAft>
              <a:buClr>
                <a:schemeClr val="dk1"/>
              </a:buClr>
              <a:buFont typeface="Arial"/>
              <a:buChar char="»"/>
              <a:defRPr/>
            </a:lvl7pPr>
            <a:lvl8pPr marL="3429000" indent="25400" algn="l" rtl="0">
              <a:spcBef>
                <a:spcPts val="400"/>
              </a:spcBef>
              <a:spcAft>
                <a:spcPts val="0"/>
              </a:spcAft>
              <a:buClr>
                <a:schemeClr val="dk1"/>
              </a:buClr>
              <a:buFont typeface="Arial"/>
              <a:buChar char="»"/>
              <a:defRPr/>
            </a:lvl8pPr>
            <a:lvl9pPr marL="3886200" indent="25400" algn="l" rtl="0">
              <a:spcBef>
                <a:spcPts val="400"/>
              </a:spcBef>
              <a:spcAft>
                <a:spcPts val="0"/>
              </a:spcAft>
              <a:buClr>
                <a:schemeClr val="dk1"/>
              </a:buClr>
              <a:buFont typeface="Arial"/>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Leeg">
    <p:spTree>
      <p:nvGrpSpPr>
        <p:cNvPr id="1" name="Shape 23"/>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Leeg">
    <p:spTree>
      <p:nvGrpSpPr>
        <p:cNvPr id="1" name="Shape 3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1547812" y="1800225"/>
            <a:ext cx="7139099" cy="409500"/>
          </a:xfrm>
          <a:prstGeom prst="rect">
            <a:avLst/>
          </a:prstGeom>
          <a:noFill/>
          <a:ln>
            <a:noFill/>
          </a:ln>
        </p:spPr>
        <p:txBody>
          <a:bodyPr lIns="91425" tIns="91425" rIns="91425" bIns="91425" anchor="t" anchorCtr="0"/>
          <a:lstStyle>
            <a:lvl1pPr algn="l" rtl="0">
              <a:spcBef>
                <a:spcPts val="0"/>
              </a:spcBef>
              <a:spcAft>
                <a:spcPts val="0"/>
              </a:spcAft>
              <a:defRPr sz="1900">
                <a:solidFill>
                  <a:schemeClr val="dk2"/>
                </a:solidFill>
              </a:defRPr>
            </a:lvl1pPr>
            <a:lvl2pPr algn="l" rtl="0">
              <a:spcBef>
                <a:spcPts val="0"/>
              </a:spcBef>
              <a:spcAft>
                <a:spcPts val="0"/>
              </a:spcAft>
              <a:defRPr sz="1900">
                <a:solidFill>
                  <a:schemeClr val="dk2"/>
                </a:solidFill>
              </a:defRPr>
            </a:lvl2pPr>
            <a:lvl3pPr algn="l" rtl="0">
              <a:spcBef>
                <a:spcPts val="0"/>
              </a:spcBef>
              <a:spcAft>
                <a:spcPts val="0"/>
              </a:spcAft>
              <a:defRPr sz="1900">
                <a:solidFill>
                  <a:schemeClr val="dk2"/>
                </a:solidFill>
              </a:defRPr>
            </a:lvl3pPr>
            <a:lvl4pPr algn="l" rtl="0">
              <a:spcBef>
                <a:spcPts val="0"/>
              </a:spcBef>
              <a:spcAft>
                <a:spcPts val="0"/>
              </a:spcAft>
              <a:defRPr sz="1900">
                <a:solidFill>
                  <a:schemeClr val="dk2"/>
                </a:solidFill>
              </a:defRPr>
            </a:lvl4pPr>
            <a:lvl5pPr algn="l" rtl="0">
              <a:spcBef>
                <a:spcPts val="0"/>
              </a:spcBef>
              <a:spcAft>
                <a:spcPts val="0"/>
              </a:spcAft>
              <a:defRPr sz="1900">
                <a:solidFill>
                  <a:schemeClr val="dk2"/>
                </a:solidFil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33" name="Shape 33"/>
          <p:cNvSpPr txBox="1">
            <a:spLocks noGrp="1"/>
          </p:cNvSpPr>
          <p:nvPr>
            <p:ph type="body" idx="1"/>
          </p:nvPr>
        </p:nvSpPr>
        <p:spPr>
          <a:xfrm>
            <a:off x="1547812" y="2209800"/>
            <a:ext cx="7139099" cy="3962399"/>
          </a:xfrm>
          <a:prstGeom prst="rect">
            <a:avLst/>
          </a:prstGeom>
          <a:noFill/>
          <a:ln>
            <a:noFill/>
          </a:ln>
        </p:spPr>
        <p:txBody>
          <a:bodyPr lIns="91425" tIns="91425" rIns="91425" bIns="91425" anchor="t" anchorCtr="0"/>
          <a:lstStyle>
            <a:lvl1pPr marL="342900" indent="-222250" algn="l" rtl="0">
              <a:lnSpc>
                <a:spcPct val="136842"/>
              </a:lnSpc>
              <a:spcBef>
                <a:spcPts val="380"/>
              </a:spcBef>
              <a:spcAft>
                <a:spcPts val="0"/>
              </a:spcAft>
              <a:buClr>
                <a:schemeClr val="dk1"/>
              </a:buClr>
              <a:buChar char="-"/>
              <a:defRPr sz="1900">
                <a:solidFill>
                  <a:schemeClr val="dk1"/>
                </a:solidFill>
              </a:defRPr>
            </a:lvl1pPr>
            <a:lvl2pPr marL="742950" indent="-165100" algn="l" rtl="0">
              <a:lnSpc>
                <a:spcPct val="136842"/>
              </a:lnSpc>
              <a:spcBef>
                <a:spcPts val="380"/>
              </a:spcBef>
              <a:spcAft>
                <a:spcPts val="0"/>
              </a:spcAft>
              <a:buClr>
                <a:schemeClr val="dk1"/>
              </a:buClr>
              <a:buChar char="-"/>
              <a:defRPr sz="1900">
                <a:solidFill>
                  <a:schemeClr val="dk1"/>
                </a:solidFill>
              </a:defRPr>
            </a:lvl2pPr>
            <a:lvl3pPr marL="1143000" indent="-107950" algn="l" rtl="0">
              <a:lnSpc>
                <a:spcPct val="136842"/>
              </a:lnSpc>
              <a:spcBef>
                <a:spcPts val="380"/>
              </a:spcBef>
              <a:spcAft>
                <a:spcPts val="0"/>
              </a:spcAft>
              <a:buClr>
                <a:schemeClr val="dk1"/>
              </a:buClr>
              <a:buChar char="-"/>
              <a:defRPr sz="1900">
                <a:solidFill>
                  <a:schemeClr val="dk1"/>
                </a:solidFill>
              </a:defRPr>
            </a:lvl3pPr>
            <a:lvl4pPr marL="1600200" indent="-107950" algn="l" rtl="0">
              <a:lnSpc>
                <a:spcPct val="136842"/>
              </a:lnSpc>
              <a:spcBef>
                <a:spcPts val="380"/>
              </a:spcBef>
              <a:spcAft>
                <a:spcPts val="0"/>
              </a:spcAft>
              <a:buClr>
                <a:schemeClr val="dk1"/>
              </a:buClr>
              <a:buChar char="-"/>
              <a:defRPr sz="1900">
                <a:solidFill>
                  <a:schemeClr val="dk1"/>
                </a:solidFill>
              </a:defRPr>
            </a:lvl4pPr>
            <a:lvl5pPr marL="2057400" indent="-107950" algn="l" rtl="0">
              <a:lnSpc>
                <a:spcPct val="136842"/>
              </a:lnSpc>
              <a:spcBef>
                <a:spcPts val="380"/>
              </a:spcBef>
              <a:spcAft>
                <a:spcPts val="0"/>
              </a:spcAft>
              <a:buClr>
                <a:schemeClr val="dk1"/>
              </a:buClr>
              <a:buChar char="-"/>
              <a:defRPr sz="1900">
                <a:solidFill>
                  <a:schemeClr val="dk1"/>
                </a:solidFill>
              </a:defRPr>
            </a:lvl5pPr>
            <a:lvl6pPr marL="25146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1547812" y="1800225"/>
            <a:ext cx="7138986" cy="40957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2"/>
              </a:buClr>
              <a:buFont typeface="Arial"/>
              <a:buNone/>
              <a:defRPr/>
            </a:lvl1pPr>
            <a:lvl2pPr marL="0" marR="0" indent="0" algn="l" rtl="0">
              <a:lnSpc>
                <a:spcPct val="100000"/>
              </a:lnSpc>
              <a:spcBef>
                <a:spcPts val="0"/>
              </a:spcBef>
              <a:spcAft>
                <a:spcPts val="0"/>
              </a:spcAft>
              <a:buClr>
                <a:schemeClr val="dk2"/>
              </a:buClr>
              <a:buFont typeface="Arial"/>
              <a:buNone/>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0" name="Shape 10"/>
          <p:cNvSpPr txBox="1">
            <a:spLocks noGrp="1"/>
          </p:cNvSpPr>
          <p:nvPr>
            <p:ph type="body" idx="1"/>
          </p:nvPr>
        </p:nvSpPr>
        <p:spPr>
          <a:xfrm>
            <a:off x="1547812" y="2209800"/>
            <a:ext cx="7138986" cy="3962399"/>
          </a:xfrm>
          <a:prstGeom prst="rect">
            <a:avLst/>
          </a:prstGeom>
          <a:noFill/>
          <a:ln>
            <a:noFill/>
          </a:ln>
        </p:spPr>
        <p:txBody>
          <a:bodyPr lIns="91425" tIns="91425" rIns="91425" bIns="91425" anchor="t" anchorCtr="0"/>
          <a:lstStyle>
            <a:lvl1pPr marL="342900" marR="0" indent="-107950" algn="l" rtl="0">
              <a:lnSpc>
                <a:spcPct val="136842"/>
              </a:lnSpc>
              <a:spcBef>
                <a:spcPts val="380"/>
              </a:spcBef>
              <a:spcAft>
                <a:spcPts val="0"/>
              </a:spcAft>
              <a:buClr>
                <a:schemeClr val="dk1"/>
              </a:buClr>
              <a:buFont typeface="Arial"/>
              <a:buChar char="-"/>
              <a:defRPr/>
            </a:lvl1pPr>
            <a:lvl2pPr marL="742950" marR="0" indent="-50800" algn="l" rtl="0">
              <a:lnSpc>
                <a:spcPct val="136842"/>
              </a:lnSpc>
              <a:spcBef>
                <a:spcPts val="380"/>
              </a:spcBef>
              <a:spcAft>
                <a:spcPts val="0"/>
              </a:spcAft>
              <a:buClr>
                <a:schemeClr val="dk1"/>
              </a:buClr>
              <a:buFont typeface="Arial"/>
              <a:buChar char="-"/>
              <a:defRPr/>
            </a:lvl2pPr>
            <a:lvl3pPr marL="1143000" marR="0" indent="6350" algn="l" rtl="0">
              <a:lnSpc>
                <a:spcPct val="136842"/>
              </a:lnSpc>
              <a:spcBef>
                <a:spcPts val="380"/>
              </a:spcBef>
              <a:spcAft>
                <a:spcPts val="0"/>
              </a:spcAft>
              <a:buClr>
                <a:schemeClr val="dk1"/>
              </a:buClr>
              <a:buFont typeface="Arial"/>
              <a:buChar char="-"/>
              <a:defRPr/>
            </a:lvl3pPr>
            <a:lvl4pPr marL="1600200" marR="0" indent="6350" algn="l" rtl="0">
              <a:lnSpc>
                <a:spcPct val="136842"/>
              </a:lnSpc>
              <a:spcBef>
                <a:spcPts val="380"/>
              </a:spcBef>
              <a:spcAft>
                <a:spcPts val="0"/>
              </a:spcAft>
              <a:buClr>
                <a:schemeClr val="dk1"/>
              </a:buClr>
              <a:buFont typeface="Arial"/>
              <a:buChar char="-"/>
              <a:defRPr/>
            </a:lvl4pPr>
            <a:lvl5pPr marL="2057400" marR="0" indent="6350" algn="l" rtl="0">
              <a:lnSpc>
                <a:spcPct val="136842"/>
              </a:lnSpc>
              <a:spcBef>
                <a:spcPts val="380"/>
              </a:spcBef>
              <a:spcAft>
                <a:spcPts val="0"/>
              </a:spcAft>
              <a:buClr>
                <a:schemeClr val="dk1"/>
              </a:buClr>
              <a:buFont typeface="Arial"/>
              <a:buChar char="-"/>
              <a:defRPr/>
            </a:lvl5pPr>
            <a:lvl6pPr marL="2514600" marR="0" indent="25400" algn="l" rtl="0">
              <a:lnSpc>
                <a:spcPct val="100000"/>
              </a:lnSpc>
              <a:spcBef>
                <a:spcPts val="400"/>
              </a:spcBef>
              <a:spcAft>
                <a:spcPts val="0"/>
              </a:spcAft>
              <a:buClr>
                <a:schemeClr val="dk1"/>
              </a:buClr>
              <a:buFont typeface="Arial"/>
              <a:buChar char="»"/>
              <a:defRPr/>
            </a:lvl6pPr>
            <a:lvl7pPr marL="2971800" marR="0" indent="25400" algn="l" rtl="0">
              <a:lnSpc>
                <a:spcPct val="100000"/>
              </a:lnSpc>
              <a:spcBef>
                <a:spcPts val="400"/>
              </a:spcBef>
              <a:spcAft>
                <a:spcPts val="0"/>
              </a:spcAft>
              <a:buClr>
                <a:schemeClr val="dk1"/>
              </a:buClr>
              <a:buFont typeface="Arial"/>
              <a:buChar char="»"/>
              <a:defRPr/>
            </a:lvl7pPr>
            <a:lvl8pPr marL="3429000" marR="0" indent="25400" algn="l" rtl="0">
              <a:lnSpc>
                <a:spcPct val="100000"/>
              </a:lnSpc>
              <a:spcBef>
                <a:spcPts val="400"/>
              </a:spcBef>
              <a:spcAft>
                <a:spcPts val="0"/>
              </a:spcAft>
              <a:buClr>
                <a:schemeClr val="dk1"/>
              </a:buClr>
              <a:buFont typeface="Arial"/>
              <a:buChar char="»"/>
              <a:defRPr/>
            </a:lvl8pPr>
            <a:lvl9pPr marL="3886200" marR="0" indent="25400" algn="l" rtl="0">
              <a:lnSpc>
                <a:spcPct val="100000"/>
              </a:lnSpc>
              <a:spcBef>
                <a:spcPts val="400"/>
              </a:spcBef>
              <a:spcAft>
                <a:spcPts val="0"/>
              </a:spcAft>
              <a:buClr>
                <a:schemeClr val="dk1"/>
              </a:buClr>
              <a:buFont typeface="Arial"/>
              <a:buChar ch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CF8F1"/>
        </a:solidFill>
        <a:effectLst/>
      </p:bgPr>
    </p:bg>
    <p:spTree>
      <p:nvGrpSpPr>
        <p:cNvPr id="1" name="Shape 14"/>
        <p:cNvGrpSpPr/>
        <p:nvPr/>
      </p:nvGrpSpPr>
      <p:grpSpPr>
        <a:xfrm>
          <a:off x="0" y="0"/>
          <a:ext cx="0" cy="0"/>
          <a:chOff x="0" y="0"/>
          <a:chExt cx="0" cy="0"/>
        </a:xfrm>
      </p:grpSpPr>
      <p:pic>
        <p:nvPicPr>
          <p:cNvPr id="15" name="Shape 15"/>
          <p:cNvPicPr preferRelativeResize="0"/>
          <p:nvPr/>
        </p:nvPicPr>
        <p:blipFill rotWithShape="1">
          <a:blip r:embed="rId4">
            <a:alphaModFix/>
          </a:blip>
          <a:srcRect/>
          <a:stretch/>
        </p:blipFill>
        <p:spPr>
          <a:xfrm>
            <a:off x="0" y="0"/>
            <a:ext cx="2571749" cy="2182811"/>
          </a:xfrm>
          <a:prstGeom prst="rect">
            <a:avLst/>
          </a:prstGeom>
          <a:noFill/>
          <a:ln>
            <a:noFill/>
          </a:ln>
        </p:spPr>
      </p:pic>
      <p:sp>
        <p:nvSpPr>
          <p:cNvPr id="16" name="Shape 16"/>
          <p:cNvSpPr txBox="1">
            <a:spLocks noGrp="1"/>
          </p:cNvSpPr>
          <p:nvPr>
            <p:ph type="title"/>
          </p:nvPr>
        </p:nvSpPr>
        <p:spPr>
          <a:xfrm>
            <a:off x="1547812" y="1800225"/>
            <a:ext cx="7138986" cy="40957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2"/>
              </a:buClr>
              <a:buFont typeface="Arial"/>
              <a:buNone/>
              <a:defRPr/>
            </a:lvl1pPr>
            <a:lvl2pPr marL="0" marR="0" indent="0" algn="l" rtl="0">
              <a:lnSpc>
                <a:spcPct val="100000"/>
              </a:lnSpc>
              <a:spcBef>
                <a:spcPts val="0"/>
              </a:spcBef>
              <a:spcAft>
                <a:spcPts val="0"/>
              </a:spcAft>
              <a:buClr>
                <a:schemeClr val="dk2"/>
              </a:buClr>
              <a:buFont typeface="Arial"/>
              <a:buNone/>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7" name="Shape 17"/>
          <p:cNvSpPr txBox="1">
            <a:spLocks noGrp="1"/>
          </p:cNvSpPr>
          <p:nvPr>
            <p:ph type="body" idx="1"/>
          </p:nvPr>
        </p:nvSpPr>
        <p:spPr>
          <a:xfrm>
            <a:off x="1547812" y="2209800"/>
            <a:ext cx="7138986" cy="3962399"/>
          </a:xfrm>
          <a:prstGeom prst="rect">
            <a:avLst/>
          </a:prstGeom>
          <a:noFill/>
          <a:ln>
            <a:noFill/>
          </a:ln>
        </p:spPr>
        <p:txBody>
          <a:bodyPr lIns="91425" tIns="91425" rIns="91425" bIns="91425" anchor="t" anchorCtr="0"/>
          <a:lstStyle>
            <a:lvl1pPr marL="342900" marR="0" indent="-107950" algn="l" rtl="0">
              <a:lnSpc>
                <a:spcPct val="136842"/>
              </a:lnSpc>
              <a:spcBef>
                <a:spcPts val="380"/>
              </a:spcBef>
              <a:spcAft>
                <a:spcPts val="0"/>
              </a:spcAft>
              <a:buClr>
                <a:schemeClr val="dk1"/>
              </a:buClr>
              <a:buFont typeface="Arial"/>
              <a:buChar char="-"/>
              <a:defRPr/>
            </a:lvl1pPr>
            <a:lvl2pPr marL="742950" marR="0" indent="-50800" algn="l" rtl="0">
              <a:lnSpc>
                <a:spcPct val="136842"/>
              </a:lnSpc>
              <a:spcBef>
                <a:spcPts val="380"/>
              </a:spcBef>
              <a:spcAft>
                <a:spcPts val="0"/>
              </a:spcAft>
              <a:buClr>
                <a:schemeClr val="dk1"/>
              </a:buClr>
              <a:buFont typeface="Arial"/>
              <a:buChar char="-"/>
              <a:defRPr/>
            </a:lvl2pPr>
            <a:lvl3pPr marL="1143000" marR="0" indent="6350" algn="l" rtl="0">
              <a:lnSpc>
                <a:spcPct val="136842"/>
              </a:lnSpc>
              <a:spcBef>
                <a:spcPts val="380"/>
              </a:spcBef>
              <a:spcAft>
                <a:spcPts val="0"/>
              </a:spcAft>
              <a:buClr>
                <a:schemeClr val="dk1"/>
              </a:buClr>
              <a:buFont typeface="Arial"/>
              <a:buChar char="-"/>
              <a:defRPr/>
            </a:lvl3pPr>
            <a:lvl4pPr marL="1600200" marR="0" indent="6350" algn="l" rtl="0">
              <a:lnSpc>
                <a:spcPct val="136842"/>
              </a:lnSpc>
              <a:spcBef>
                <a:spcPts val="380"/>
              </a:spcBef>
              <a:spcAft>
                <a:spcPts val="0"/>
              </a:spcAft>
              <a:buClr>
                <a:schemeClr val="dk1"/>
              </a:buClr>
              <a:buFont typeface="Arial"/>
              <a:buChar char="-"/>
              <a:defRPr/>
            </a:lvl4pPr>
            <a:lvl5pPr marL="2057400" marR="0" indent="6350" algn="l" rtl="0">
              <a:lnSpc>
                <a:spcPct val="136842"/>
              </a:lnSpc>
              <a:spcBef>
                <a:spcPts val="380"/>
              </a:spcBef>
              <a:spcAft>
                <a:spcPts val="0"/>
              </a:spcAft>
              <a:buClr>
                <a:schemeClr val="dk1"/>
              </a:buClr>
              <a:buFont typeface="Arial"/>
              <a:buChar char="-"/>
              <a:defRPr/>
            </a:lvl5pPr>
            <a:lvl6pPr marL="2514600" marR="0" indent="25400" algn="l" rtl="0">
              <a:lnSpc>
                <a:spcPct val="100000"/>
              </a:lnSpc>
              <a:spcBef>
                <a:spcPts val="400"/>
              </a:spcBef>
              <a:spcAft>
                <a:spcPts val="0"/>
              </a:spcAft>
              <a:buClr>
                <a:schemeClr val="dk1"/>
              </a:buClr>
              <a:buFont typeface="Arial"/>
              <a:buChar char="»"/>
              <a:defRPr/>
            </a:lvl6pPr>
            <a:lvl7pPr marL="2971800" marR="0" indent="25400" algn="l" rtl="0">
              <a:lnSpc>
                <a:spcPct val="100000"/>
              </a:lnSpc>
              <a:spcBef>
                <a:spcPts val="400"/>
              </a:spcBef>
              <a:spcAft>
                <a:spcPts val="0"/>
              </a:spcAft>
              <a:buClr>
                <a:schemeClr val="dk1"/>
              </a:buClr>
              <a:buFont typeface="Arial"/>
              <a:buChar char="»"/>
              <a:defRPr/>
            </a:lvl7pPr>
            <a:lvl8pPr marL="3429000" marR="0" indent="25400" algn="l" rtl="0">
              <a:lnSpc>
                <a:spcPct val="100000"/>
              </a:lnSpc>
              <a:spcBef>
                <a:spcPts val="400"/>
              </a:spcBef>
              <a:spcAft>
                <a:spcPts val="0"/>
              </a:spcAft>
              <a:buClr>
                <a:schemeClr val="dk1"/>
              </a:buClr>
              <a:buFont typeface="Arial"/>
              <a:buChar char="»"/>
              <a:defRPr/>
            </a:lvl8pPr>
            <a:lvl9pPr marL="3886200" marR="0" indent="25400" algn="l" rtl="0">
              <a:lnSpc>
                <a:spcPct val="100000"/>
              </a:lnSpc>
              <a:spcBef>
                <a:spcPts val="400"/>
              </a:spcBef>
              <a:spcAft>
                <a:spcPts val="0"/>
              </a:spcAft>
              <a:buClr>
                <a:schemeClr val="dk1"/>
              </a:buClr>
              <a:buFont typeface="Arial"/>
              <a:buChar char="»"/>
              <a:defRPr/>
            </a:lvl9pPr>
          </a:lstStyle>
          <a:p>
            <a:endParaRPr/>
          </a:p>
        </p:txBody>
      </p:sp>
      <p:sp>
        <p:nvSpPr>
          <p:cNvPr id="18" name="Shape 18"/>
          <p:cNvSpPr txBox="1">
            <a:spLocks noGrp="1"/>
          </p:cNvSpPr>
          <p:nvPr>
            <p:ph type="dt" idx="10"/>
          </p:nvPr>
        </p:nvSpPr>
        <p:spPr>
          <a:xfrm>
            <a:off x="6705600" y="6553200"/>
            <a:ext cx="1981199" cy="2286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a:lvl1pPr>
            <a:lvl2pPr marL="457200" marR="0" indent="0" algn="l" rtl="0">
              <a:lnSpc>
                <a:spcPct val="100000"/>
              </a:lnSpc>
              <a:spcBef>
                <a:spcPts val="0"/>
              </a:spcBef>
              <a:spcAft>
                <a:spcPts val="0"/>
              </a:spcAft>
              <a:buClr>
                <a:schemeClr val="dk1"/>
              </a:buClr>
              <a:buFont typeface="Arial"/>
              <a:buNone/>
              <a:defRPr/>
            </a:lvl2pPr>
            <a:lvl3pPr marL="914400" marR="0" indent="0" algn="l" rtl="0">
              <a:lnSpc>
                <a:spcPct val="100000"/>
              </a:lnSpc>
              <a:spcBef>
                <a:spcPts val="0"/>
              </a:spcBef>
              <a:spcAft>
                <a:spcPts val="0"/>
              </a:spcAft>
              <a:buClr>
                <a:schemeClr val="dk1"/>
              </a:buClr>
              <a:buFont typeface="Arial"/>
              <a:buNone/>
              <a:defRPr/>
            </a:lvl3pPr>
            <a:lvl4pPr marL="1371600" marR="0" indent="0" algn="l" rtl="0">
              <a:lnSpc>
                <a:spcPct val="100000"/>
              </a:lnSpc>
              <a:spcBef>
                <a:spcPts val="0"/>
              </a:spcBef>
              <a:spcAft>
                <a:spcPts val="0"/>
              </a:spcAft>
              <a:buClr>
                <a:schemeClr val="dk1"/>
              </a:buClr>
              <a:buFont typeface="Arial"/>
              <a:buNone/>
              <a:defRPr/>
            </a:lvl4pPr>
            <a:lvl5pPr marL="1828800" marR="0" indent="0" algn="l" rtl="0">
              <a:lnSpc>
                <a:spcPct val="100000"/>
              </a:lnSpc>
              <a:spcBef>
                <a:spcPts val="0"/>
              </a:spcBef>
              <a:spcAft>
                <a:spcPts val="0"/>
              </a:spcAft>
              <a:buClr>
                <a:schemeClr val="dk1"/>
              </a:buClr>
              <a:buFont typeface="Arial"/>
              <a:buNone/>
              <a:defRPr/>
            </a:lvl5pPr>
            <a:lvl6pPr marL="2286000" marR="0" indent="0" algn="l" rtl="0">
              <a:lnSpc>
                <a:spcPct val="100000"/>
              </a:lnSpc>
              <a:spcBef>
                <a:spcPts val="0"/>
              </a:spcBef>
              <a:spcAft>
                <a:spcPts val="0"/>
              </a:spcAft>
              <a:buClr>
                <a:schemeClr val="dk1"/>
              </a:buClr>
              <a:buFont typeface="Arial"/>
              <a:buNone/>
              <a:defRPr/>
            </a:lvl6pPr>
            <a:lvl7pPr marL="2743200" marR="0" indent="0" algn="l" rtl="0">
              <a:lnSpc>
                <a:spcPct val="100000"/>
              </a:lnSpc>
              <a:spcBef>
                <a:spcPts val="0"/>
              </a:spcBef>
              <a:spcAft>
                <a:spcPts val="0"/>
              </a:spcAft>
              <a:buClr>
                <a:schemeClr val="dk1"/>
              </a:buClr>
              <a:buFont typeface="Arial"/>
              <a:buNone/>
              <a:defRPr/>
            </a:lvl7pPr>
            <a:lvl8pPr marL="3200400" marR="0" indent="0" algn="l" rtl="0">
              <a:lnSpc>
                <a:spcPct val="100000"/>
              </a:lnSpc>
              <a:spcBef>
                <a:spcPts val="0"/>
              </a:spcBef>
              <a:spcAft>
                <a:spcPts val="0"/>
              </a:spcAft>
              <a:buClr>
                <a:schemeClr val="dk1"/>
              </a:buClr>
              <a:buFont typeface="Arial"/>
              <a:buNone/>
              <a:defRPr/>
            </a:lvl8pPr>
            <a:lvl9pPr marL="3657600" marR="0" indent="0" algn="l" rtl="0">
              <a:lnSpc>
                <a:spcPct val="100000"/>
              </a:lnSpc>
              <a:spcBef>
                <a:spcPts val="0"/>
              </a:spcBef>
              <a:spcAft>
                <a:spcPts val="0"/>
              </a:spcAft>
              <a:buClr>
                <a:schemeClr val="dk1"/>
              </a:buClr>
              <a:buFont typeface="Arial"/>
              <a:buNone/>
              <a:defRPr/>
            </a:lvl9pPr>
          </a:lstStyle>
          <a:p>
            <a:endParaRPr/>
          </a:p>
        </p:txBody>
      </p:sp>
      <p:sp>
        <p:nvSpPr>
          <p:cNvPr id="19" name="Shape 19"/>
          <p:cNvSpPr txBox="1">
            <a:spLocks noGrp="1"/>
          </p:cNvSpPr>
          <p:nvPr>
            <p:ph type="ftr" idx="11"/>
          </p:nvPr>
        </p:nvSpPr>
        <p:spPr>
          <a:xfrm>
            <a:off x="1547812" y="6553200"/>
            <a:ext cx="5157787" cy="2286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a:lvl1pPr>
            <a:lvl2pPr marL="457200" marR="0" indent="0" algn="l" rtl="0">
              <a:lnSpc>
                <a:spcPct val="100000"/>
              </a:lnSpc>
              <a:spcBef>
                <a:spcPts val="0"/>
              </a:spcBef>
              <a:spcAft>
                <a:spcPts val="0"/>
              </a:spcAft>
              <a:buClr>
                <a:schemeClr val="dk1"/>
              </a:buClr>
              <a:buFont typeface="Arial"/>
              <a:buNone/>
              <a:defRPr/>
            </a:lvl2pPr>
            <a:lvl3pPr marL="914400" marR="0" indent="0" algn="l" rtl="0">
              <a:lnSpc>
                <a:spcPct val="100000"/>
              </a:lnSpc>
              <a:spcBef>
                <a:spcPts val="0"/>
              </a:spcBef>
              <a:spcAft>
                <a:spcPts val="0"/>
              </a:spcAft>
              <a:buClr>
                <a:schemeClr val="dk1"/>
              </a:buClr>
              <a:buFont typeface="Arial"/>
              <a:buNone/>
              <a:defRPr/>
            </a:lvl3pPr>
            <a:lvl4pPr marL="1371600" marR="0" indent="0" algn="l" rtl="0">
              <a:lnSpc>
                <a:spcPct val="100000"/>
              </a:lnSpc>
              <a:spcBef>
                <a:spcPts val="0"/>
              </a:spcBef>
              <a:spcAft>
                <a:spcPts val="0"/>
              </a:spcAft>
              <a:buClr>
                <a:schemeClr val="dk1"/>
              </a:buClr>
              <a:buFont typeface="Arial"/>
              <a:buNone/>
              <a:defRPr/>
            </a:lvl4pPr>
            <a:lvl5pPr marL="1828800" marR="0" indent="0" algn="l" rtl="0">
              <a:lnSpc>
                <a:spcPct val="100000"/>
              </a:lnSpc>
              <a:spcBef>
                <a:spcPts val="0"/>
              </a:spcBef>
              <a:spcAft>
                <a:spcPts val="0"/>
              </a:spcAft>
              <a:buClr>
                <a:schemeClr val="dk1"/>
              </a:buClr>
              <a:buFont typeface="Arial"/>
              <a:buNone/>
              <a:defRPr/>
            </a:lvl5pPr>
            <a:lvl6pPr marL="2286000" marR="0" indent="0" algn="l" rtl="0">
              <a:lnSpc>
                <a:spcPct val="100000"/>
              </a:lnSpc>
              <a:spcBef>
                <a:spcPts val="0"/>
              </a:spcBef>
              <a:spcAft>
                <a:spcPts val="0"/>
              </a:spcAft>
              <a:buClr>
                <a:schemeClr val="dk1"/>
              </a:buClr>
              <a:buFont typeface="Arial"/>
              <a:buNone/>
              <a:defRPr/>
            </a:lvl6pPr>
            <a:lvl7pPr marL="2743200" marR="0" indent="0" algn="l" rtl="0">
              <a:lnSpc>
                <a:spcPct val="100000"/>
              </a:lnSpc>
              <a:spcBef>
                <a:spcPts val="0"/>
              </a:spcBef>
              <a:spcAft>
                <a:spcPts val="0"/>
              </a:spcAft>
              <a:buClr>
                <a:schemeClr val="dk1"/>
              </a:buClr>
              <a:buFont typeface="Arial"/>
              <a:buNone/>
              <a:defRPr/>
            </a:lvl7pPr>
            <a:lvl8pPr marL="3200400" marR="0" indent="0" algn="l" rtl="0">
              <a:lnSpc>
                <a:spcPct val="100000"/>
              </a:lnSpc>
              <a:spcBef>
                <a:spcPts val="0"/>
              </a:spcBef>
              <a:spcAft>
                <a:spcPts val="0"/>
              </a:spcAft>
              <a:buClr>
                <a:schemeClr val="dk1"/>
              </a:buClr>
              <a:buFont typeface="Arial"/>
              <a:buNone/>
              <a:defRPr/>
            </a:lvl8pPr>
            <a:lvl9pPr marL="3657600" marR="0" indent="0" algn="l" rtl="0">
              <a:lnSpc>
                <a:spcPct val="100000"/>
              </a:lnSpc>
              <a:spcBef>
                <a:spcPts val="0"/>
              </a:spcBef>
              <a:spcAft>
                <a:spcPts val="0"/>
              </a:spcAft>
              <a:buClr>
                <a:schemeClr val="dk1"/>
              </a:buClr>
              <a:buFont typeface="Arial"/>
              <a:buNone/>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CF8F1"/>
        </a:solidFill>
        <a:effectLst/>
      </p:bgPr>
    </p:bg>
    <p:spTree>
      <p:nvGrpSpPr>
        <p:cNvPr id="1" name="Shape 24"/>
        <p:cNvGrpSpPr/>
        <p:nvPr/>
      </p:nvGrpSpPr>
      <p:grpSpPr>
        <a:xfrm>
          <a:off x="0" y="0"/>
          <a:ext cx="0" cy="0"/>
          <a:chOff x="0" y="0"/>
          <a:chExt cx="0" cy="0"/>
        </a:xfrm>
      </p:grpSpPr>
      <p:pic>
        <p:nvPicPr>
          <p:cNvPr id="25" name="Shape 25"/>
          <p:cNvPicPr preferRelativeResize="0"/>
          <p:nvPr/>
        </p:nvPicPr>
        <p:blipFill>
          <a:blip r:embed="rId4">
            <a:alphaModFix/>
          </a:blip>
          <a:stretch>
            <a:fillRect/>
          </a:stretch>
        </p:blipFill>
        <p:spPr>
          <a:xfrm>
            <a:off x="0" y="0"/>
            <a:ext cx="2571750" cy="2182811"/>
          </a:xfrm>
          <a:prstGeom prst="rect">
            <a:avLst/>
          </a:prstGeom>
          <a:noFill/>
          <a:ln>
            <a:noFill/>
          </a:ln>
        </p:spPr>
      </p:pic>
      <p:sp>
        <p:nvSpPr>
          <p:cNvPr id="26" name="Shape 26"/>
          <p:cNvSpPr txBox="1">
            <a:spLocks noGrp="1"/>
          </p:cNvSpPr>
          <p:nvPr>
            <p:ph type="title"/>
          </p:nvPr>
        </p:nvSpPr>
        <p:spPr>
          <a:xfrm>
            <a:off x="1547812" y="1800225"/>
            <a:ext cx="7139099" cy="409500"/>
          </a:xfrm>
          <a:prstGeom prst="rect">
            <a:avLst/>
          </a:prstGeom>
          <a:noFill/>
          <a:ln>
            <a:noFill/>
          </a:ln>
        </p:spPr>
        <p:txBody>
          <a:bodyPr lIns="91425" tIns="91425" rIns="91425" bIns="91425" anchor="t" anchorCtr="0"/>
          <a:lstStyle>
            <a:lvl1pPr marL="0" marR="0" indent="0" algn="l" rtl="0">
              <a:spcBef>
                <a:spcPts val="0"/>
              </a:spcBef>
              <a:spcAft>
                <a:spcPts val="0"/>
              </a:spcAft>
              <a:defRPr sz="1900" b="0" i="0" u="none" strike="noStrike" cap="none" baseline="0">
                <a:solidFill>
                  <a:schemeClr val="dk2"/>
                </a:solidFill>
                <a:latin typeface="Arial"/>
                <a:ea typeface="Arial"/>
                <a:cs typeface="Arial"/>
                <a:sym typeface="Arial"/>
              </a:defRPr>
            </a:lvl1pPr>
            <a:lvl2pPr marL="0" marR="0" indent="0" algn="l" rtl="0">
              <a:spcBef>
                <a:spcPts val="0"/>
              </a:spcBef>
              <a:spcAft>
                <a:spcPts val="0"/>
              </a:spcAft>
              <a:defRPr sz="1900" b="0" i="0" u="none" strike="noStrike" cap="none" baseline="0">
                <a:solidFill>
                  <a:schemeClr val="dk2"/>
                </a:solidFill>
                <a:latin typeface="Arial"/>
                <a:ea typeface="Arial"/>
                <a:cs typeface="Arial"/>
                <a:sym typeface="Arial"/>
              </a:defRPr>
            </a:lvl2pPr>
            <a:lvl3pPr marL="0" marR="0" indent="0" algn="l" rtl="0">
              <a:spcBef>
                <a:spcPts val="0"/>
              </a:spcBef>
              <a:spcAft>
                <a:spcPts val="0"/>
              </a:spcAft>
              <a:defRPr sz="1900" b="0" i="0" u="none" strike="noStrike" cap="none" baseline="0">
                <a:solidFill>
                  <a:schemeClr val="dk2"/>
                </a:solidFill>
                <a:latin typeface="Arial"/>
                <a:ea typeface="Arial"/>
                <a:cs typeface="Arial"/>
                <a:sym typeface="Arial"/>
              </a:defRPr>
            </a:lvl3pPr>
            <a:lvl4pPr marL="0" marR="0" indent="0" algn="l" rtl="0">
              <a:spcBef>
                <a:spcPts val="0"/>
              </a:spcBef>
              <a:spcAft>
                <a:spcPts val="0"/>
              </a:spcAft>
              <a:defRPr sz="1900" b="0" i="0" u="none" strike="noStrike" cap="none" baseline="0">
                <a:solidFill>
                  <a:schemeClr val="dk2"/>
                </a:solidFill>
                <a:latin typeface="Arial"/>
                <a:ea typeface="Arial"/>
                <a:cs typeface="Arial"/>
                <a:sym typeface="Arial"/>
              </a:defRPr>
            </a:lvl4pPr>
            <a:lvl5pPr marL="0" marR="0" indent="0" algn="l" rtl="0">
              <a:spcBef>
                <a:spcPts val="0"/>
              </a:spcBef>
              <a:spcAft>
                <a:spcPts val="0"/>
              </a:spcAft>
              <a:defRPr sz="1900" b="0" i="0" u="none" strike="noStrike" cap="none" baseline="0">
                <a:solidFill>
                  <a:schemeClr val="dk2"/>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27" name="Shape 27"/>
          <p:cNvSpPr txBox="1">
            <a:spLocks noGrp="1"/>
          </p:cNvSpPr>
          <p:nvPr>
            <p:ph type="body" idx="1"/>
          </p:nvPr>
        </p:nvSpPr>
        <p:spPr>
          <a:xfrm>
            <a:off x="1547812" y="2209800"/>
            <a:ext cx="7139099" cy="3962399"/>
          </a:xfrm>
          <a:prstGeom prst="rect">
            <a:avLst/>
          </a:prstGeom>
          <a:noFill/>
          <a:ln>
            <a:noFill/>
          </a:ln>
        </p:spPr>
        <p:txBody>
          <a:bodyPr lIns="91425" tIns="91425" rIns="91425" bIns="91425" anchor="t" anchorCtr="0"/>
          <a:lstStyle>
            <a:lvl1pPr marL="342900" marR="0" indent="-222250" algn="l" rtl="0">
              <a:lnSpc>
                <a:spcPct val="136842"/>
              </a:lnSpc>
              <a:spcBef>
                <a:spcPts val="380"/>
              </a:spcBef>
              <a:spcAft>
                <a:spcPts val="0"/>
              </a:spcAft>
              <a:buClr>
                <a:schemeClr val="dk1"/>
              </a:buClr>
              <a:buFont typeface="Arial"/>
              <a:buChar char="-"/>
              <a:defRPr sz="1900" b="0" i="0" u="none" strike="noStrike" cap="none" baseline="0">
                <a:solidFill>
                  <a:schemeClr val="dk1"/>
                </a:solidFill>
                <a:latin typeface="Arial"/>
                <a:ea typeface="Arial"/>
                <a:cs typeface="Arial"/>
                <a:sym typeface="Arial"/>
              </a:defRPr>
            </a:lvl1pPr>
            <a:lvl2pPr marL="742950" marR="0" indent="-165100" algn="l" rtl="0">
              <a:lnSpc>
                <a:spcPct val="136842"/>
              </a:lnSpc>
              <a:spcBef>
                <a:spcPts val="380"/>
              </a:spcBef>
              <a:spcAft>
                <a:spcPts val="0"/>
              </a:spcAft>
              <a:buClr>
                <a:schemeClr val="dk1"/>
              </a:buClr>
              <a:buFont typeface="Arial"/>
              <a:buChar char="-"/>
              <a:defRPr sz="1900" b="0" i="0" u="none" strike="noStrike" cap="none" baseline="0">
                <a:solidFill>
                  <a:schemeClr val="dk1"/>
                </a:solidFill>
                <a:latin typeface="Arial"/>
                <a:ea typeface="Arial"/>
                <a:cs typeface="Arial"/>
                <a:sym typeface="Arial"/>
              </a:defRPr>
            </a:lvl2pPr>
            <a:lvl3pPr marL="1143000" marR="0" indent="-107950" algn="l" rtl="0">
              <a:lnSpc>
                <a:spcPct val="136842"/>
              </a:lnSpc>
              <a:spcBef>
                <a:spcPts val="380"/>
              </a:spcBef>
              <a:spcAft>
                <a:spcPts val="0"/>
              </a:spcAft>
              <a:buClr>
                <a:schemeClr val="dk1"/>
              </a:buClr>
              <a:buFont typeface="Arial"/>
              <a:buChar char="-"/>
              <a:defRPr sz="1900" b="0" i="0" u="none" strike="noStrike" cap="none" baseline="0">
                <a:solidFill>
                  <a:schemeClr val="dk1"/>
                </a:solidFill>
                <a:latin typeface="Arial"/>
                <a:ea typeface="Arial"/>
                <a:cs typeface="Arial"/>
                <a:sym typeface="Arial"/>
              </a:defRPr>
            </a:lvl3pPr>
            <a:lvl4pPr marL="1600200" marR="0" indent="-107950" algn="l" rtl="0">
              <a:lnSpc>
                <a:spcPct val="136842"/>
              </a:lnSpc>
              <a:spcBef>
                <a:spcPts val="380"/>
              </a:spcBef>
              <a:spcAft>
                <a:spcPts val="0"/>
              </a:spcAft>
              <a:buClr>
                <a:schemeClr val="dk1"/>
              </a:buClr>
              <a:buFont typeface="Arial"/>
              <a:buChar char="-"/>
              <a:defRPr sz="1900" b="0" i="0" u="none" strike="noStrike" cap="none" baseline="0">
                <a:solidFill>
                  <a:schemeClr val="dk1"/>
                </a:solidFill>
                <a:latin typeface="Arial"/>
                <a:ea typeface="Arial"/>
                <a:cs typeface="Arial"/>
                <a:sym typeface="Arial"/>
              </a:defRPr>
            </a:lvl4pPr>
            <a:lvl5pPr marL="2057400" marR="0" indent="-107950" algn="l" rtl="0">
              <a:lnSpc>
                <a:spcPct val="136842"/>
              </a:lnSpc>
              <a:spcBef>
                <a:spcPts val="380"/>
              </a:spcBef>
              <a:spcAft>
                <a:spcPts val="0"/>
              </a:spcAft>
              <a:buClr>
                <a:schemeClr val="dk1"/>
              </a:buClr>
              <a:buFont typeface="Arial"/>
              <a:buChar char="-"/>
              <a:defRPr sz="1900" b="0" i="0" u="none" strike="noStrike" cap="none" baseline="0">
                <a:solidFill>
                  <a:schemeClr val="dk1"/>
                </a:solidFill>
                <a:latin typeface="Arial"/>
                <a:ea typeface="Arial"/>
                <a:cs typeface="Arial"/>
                <a:sym typeface="Arial"/>
              </a:defRPr>
            </a:lvl5pPr>
            <a:lvl6pPr marL="25146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6pPr>
            <a:lvl7pPr marL="29718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7pPr>
            <a:lvl8pPr marL="34290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8pPr>
            <a:lvl9pPr marL="38862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9pPr>
          </a:lstStyle>
          <a:p>
            <a:endParaRPr/>
          </a:p>
        </p:txBody>
      </p:sp>
      <p:sp>
        <p:nvSpPr>
          <p:cNvPr id="28" name="Shape 28"/>
          <p:cNvSpPr txBox="1">
            <a:spLocks noGrp="1"/>
          </p:cNvSpPr>
          <p:nvPr>
            <p:ph type="dt" idx="10"/>
          </p:nvPr>
        </p:nvSpPr>
        <p:spPr>
          <a:xfrm>
            <a:off x="6705600" y="6553200"/>
            <a:ext cx="1981199" cy="228600"/>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29" name="Shape 29"/>
          <p:cNvSpPr txBox="1">
            <a:spLocks noGrp="1"/>
          </p:cNvSpPr>
          <p:nvPr>
            <p:ph type="ftr" idx="11"/>
          </p:nvPr>
        </p:nvSpPr>
        <p:spPr>
          <a:xfrm>
            <a:off x="1547812" y="6553200"/>
            <a:ext cx="5157900" cy="228600"/>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hemeOverride" Target="../theme/themeOverride9.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hyperlink" Target="mailto:centrumjeugdgezondheid@ncj.nl"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hemeOverride" Target="../theme/themeOverride13.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blip>
          <a:stretch>
            <a:fillRect/>
          </a:stretch>
        </a:blipFill>
        <a:effectLst/>
      </p:bgPr>
    </p:bg>
    <p:spTree>
      <p:nvGrpSpPr>
        <p:cNvPr id="1" name="Shape 34"/>
        <p:cNvGrpSpPr/>
        <p:nvPr/>
      </p:nvGrpSpPr>
      <p:grpSpPr>
        <a:xfrm>
          <a:off x="0" y="0"/>
          <a:ext cx="0" cy="0"/>
          <a:chOff x="0" y="0"/>
          <a:chExt cx="0" cy="0"/>
        </a:xfrm>
      </p:grpSpPr>
      <p:sp>
        <p:nvSpPr>
          <p:cNvPr id="35" name="Shape 35"/>
          <p:cNvSpPr txBox="1"/>
          <p:nvPr/>
        </p:nvSpPr>
        <p:spPr>
          <a:xfrm>
            <a:off x="2286000" y="1447800"/>
            <a:ext cx="6629400" cy="381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nl-NL" sz="1900" b="1" i="0" u="none" strike="noStrike" cap="none" baseline="0">
                <a:solidFill>
                  <a:schemeClr val="dk2"/>
                </a:solidFill>
                <a:latin typeface="Calibri"/>
                <a:ea typeface="Calibri"/>
                <a:cs typeface="Calibri"/>
                <a:sym typeface="Calibri"/>
              </a:rPr>
              <a:t>JGZ-richtlijn Autismespectrumstoornissen. Signalering, begeleiding en toeleiding naar diagnostiek </a:t>
            </a:r>
          </a:p>
          <a:p>
            <a:pPr marL="0" marR="0" lvl="0" indent="0" algn="l" rtl="0">
              <a:lnSpc>
                <a:spcPct val="100000"/>
              </a:lnSpc>
              <a:spcBef>
                <a:spcPts val="0"/>
              </a:spcBef>
              <a:spcAft>
                <a:spcPts val="0"/>
              </a:spcAft>
              <a:buClr>
                <a:schemeClr val="dk2"/>
              </a:buClr>
              <a:buFont typeface="Calibri"/>
              <a:buNone/>
            </a:pPr>
            <a:endParaRPr sz="1900" b="1" i="0" u="none" strike="noStrike" cap="none" baseline="0">
              <a:solidFill>
                <a:schemeClr val="dk2"/>
              </a:solidFill>
              <a:latin typeface="Calibri"/>
              <a:ea typeface="Calibri"/>
              <a:cs typeface="Calibri"/>
              <a:sym typeface="Calibri"/>
            </a:endParaRPr>
          </a:p>
        </p:txBody>
      </p:sp>
      <p:sp>
        <p:nvSpPr>
          <p:cNvPr id="36" name="Shape 36"/>
          <p:cNvSpPr txBox="1"/>
          <p:nvPr/>
        </p:nvSpPr>
        <p:spPr>
          <a:xfrm>
            <a:off x="2286000" y="2009773"/>
            <a:ext cx="6629400" cy="1447800"/>
          </a:xfrm>
          <a:prstGeom prst="rect">
            <a:avLst/>
          </a:prstGeom>
          <a:noFill/>
          <a:ln>
            <a:noFill/>
          </a:ln>
        </p:spPr>
        <p:txBody>
          <a:bodyPr lIns="91425" tIns="45700" rIns="91425" bIns="45700" anchor="t" anchorCtr="0">
            <a:noAutofit/>
          </a:bodyPr>
          <a:lstStyle/>
          <a:p>
            <a:pPr marL="0" marR="0" lvl="0" indent="0" algn="l" rtl="0">
              <a:lnSpc>
                <a:spcPct val="136842"/>
              </a:lnSpc>
              <a:spcBef>
                <a:spcPts val="0"/>
              </a:spcBef>
              <a:spcAft>
                <a:spcPts val="0"/>
              </a:spcAft>
              <a:buClr>
                <a:schemeClr val="dk1"/>
              </a:buClr>
              <a:buSzPct val="25000"/>
              <a:buFont typeface="Calibri"/>
              <a:buNone/>
            </a:pPr>
            <a:r>
              <a:rPr lang="nl-NL" sz="1900" b="0" i="0" u="none" strike="noStrike" cap="none" baseline="0">
                <a:solidFill>
                  <a:schemeClr val="dk1"/>
                </a:solidFill>
                <a:latin typeface="Calibri"/>
                <a:ea typeface="Calibri"/>
                <a:cs typeface="Calibri"/>
                <a:sym typeface="Calibri"/>
              </a:rPr>
              <a:t>Auteurs: I.A. van Berckelaer-Onnes, G. van de Glind, P. Anzion</a:t>
            </a:r>
          </a:p>
          <a:p>
            <a:pPr marL="0" marR="0" lvl="0" indent="0" algn="l" rtl="0">
              <a:lnSpc>
                <a:spcPct val="136842"/>
              </a:lnSpc>
              <a:spcBef>
                <a:spcPts val="0"/>
              </a:spcBef>
              <a:spcAft>
                <a:spcPts val="0"/>
              </a:spcAft>
              <a:buClr>
                <a:schemeClr val="dk1"/>
              </a:buClr>
              <a:buSzPct val="25000"/>
              <a:buFont typeface="Calibri"/>
              <a:buNone/>
            </a:pPr>
            <a:r>
              <a:rPr lang="nl-NL" sz="1900" b="0" i="0" u="none" strike="noStrike" cap="none" baseline="0">
                <a:solidFill>
                  <a:schemeClr val="dk1"/>
                </a:solidFill>
                <a:latin typeface="Calibri"/>
                <a:ea typeface="Calibri"/>
                <a:cs typeface="Calibri"/>
                <a:sym typeface="Calibri"/>
              </a:rPr>
              <a:t>Werkgroep richtlijn ASS-JGZ</a:t>
            </a:r>
          </a:p>
          <a:p>
            <a:pPr marL="0" marR="0" lvl="0" indent="0" algn="l" rtl="0">
              <a:lnSpc>
                <a:spcPct val="136842"/>
              </a:lnSpc>
              <a:spcBef>
                <a:spcPts val="380"/>
              </a:spcBef>
              <a:spcAft>
                <a:spcPts val="0"/>
              </a:spcAft>
              <a:buClr>
                <a:schemeClr val="dk1"/>
              </a:buClr>
              <a:buSzPct val="25000"/>
              <a:buFont typeface="Calibri"/>
              <a:buNone/>
            </a:pPr>
            <a:r>
              <a:rPr lang="nl-NL" sz="1900" b="0" i="0" u="none" strike="noStrike" cap="none" baseline="0">
                <a:solidFill>
                  <a:schemeClr val="dk1"/>
                </a:solidFill>
                <a:latin typeface="Calibri"/>
                <a:ea typeface="Calibri"/>
                <a:cs typeface="Calibri"/>
                <a:sym typeface="Calibri"/>
              </a:rPr>
              <a:t>Publicatiedatum:</a:t>
            </a:r>
            <a:r>
              <a:rPr lang="nl-NL" sz="1900">
                <a:solidFill>
                  <a:schemeClr val="dk1"/>
                </a:solidFill>
                <a:latin typeface="Calibri"/>
                <a:ea typeface="Calibri"/>
                <a:cs typeface="Calibri"/>
                <a:sym typeface="Calibri"/>
              </a:rPr>
              <a:t> </a:t>
            </a:r>
            <a:r>
              <a:rPr lang="nl-NL" sz="1900" b="0" i="0" u="none" strike="noStrike" cap="none" baseline="0">
                <a:solidFill>
                  <a:schemeClr val="dk1"/>
                </a:solidFill>
                <a:latin typeface="Calibri"/>
                <a:ea typeface="Calibri"/>
                <a:cs typeface="Calibri"/>
                <a:sym typeface="Calibri"/>
              </a:rPr>
              <a:t>Februari 2015</a:t>
            </a:r>
          </a:p>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947956" y="1245850"/>
            <a:ext cx="6755445" cy="409500"/>
          </a:xfrm>
          <a:prstGeom prst="rect">
            <a:avLst/>
          </a:prstGeom>
        </p:spPr>
        <p:txBody>
          <a:bodyPr lIns="91425" tIns="91425" rIns="91425" bIns="91425" anchor="t" anchorCtr="0">
            <a:noAutofit/>
          </a:bodyPr>
          <a:lstStyle/>
          <a:p>
            <a:pPr>
              <a:spcBef>
                <a:spcPts val="0"/>
              </a:spcBef>
              <a:buNone/>
            </a:pPr>
            <a:r>
              <a:rPr lang="nl-NL" sz="1800" b="1" dirty="0">
                <a:latin typeface="Calibri"/>
                <a:ea typeface="Calibri"/>
                <a:cs typeface="Calibri"/>
                <a:sym typeface="Calibri"/>
              </a:rPr>
              <a:t>Begeleiding (2)</a:t>
            </a:r>
          </a:p>
        </p:txBody>
      </p:sp>
      <p:sp>
        <p:nvSpPr>
          <p:cNvPr id="104" name="Shape 104"/>
          <p:cNvSpPr txBox="1">
            <a:spLocks noGrp="1"/>
          </p:cNvSpPr>
          <p:nvPr>
            <p:ph type="body" idx="1"/>
          </p:nvPr>
        </p:nvSpPr>
        <p:spPr>
          <a:xfrm>
            <a:off x="943750" y="1700150"/>
            <a:ext cx="7774799" cy="3531000"/>
          </a:xfrm>
          <a:prstGeom prst="rect">
            <a:avLst/>
          </a:prstGeom>
        </p:spPr>
        <p:txBody>
          <a:bodyPr lIns="91425" tIns="91425" rIns="91425" bIns="91425" anchor="t" anchorCtr="0">
            <a:noAutofit/>
          </a:bodyPr>
          <a:lstStyle/>
          <a:p>
            <a:pPr marL="457200" lvl="0" indent="-342900" rtl="0">
              <a:spcBef>
                <a:spcPts val="0"/>
              </a:spcBef>
              <a:buClr>
                <a:schemeClr val="dk1"/>
              </a:buClr>
              <a:buSzPct val="100000"/>
              <a:buFont typeface="Calibri"/>
              <a:buChar char="●"/>
            </a:pPr>
            <a:r>
              <a:rPr lang="nl-NL" sz="1800" dirty="0">
                <a:latin typeface="Calibri"/>
                <a:ea typeface="Calibri"/>
                <a:cs typeface="Calibri"/>
                <a:sym typeface="Calibri"/>
              </a:rPr>
              <a:t>Peil behoefte van ouders aan begeleiding</a:t>
            </a:r>
          </a:p>
          <a:p>
            <a:pPr marL="457200" lvl="0" indent="-342900" rtl="0">
              <a:spcBef>
                <a:spcPts val="0"/>
              </a:spcBef>
              <a:buClr>
                <a:schemeClr val="dk1"/>
              </a:buClr>
              <a:buSzPct val="100000"/>
              <a:buFont typeface="Calibri"/>
              <a:buChar char="●"/>
            </a:pPr>
            <a:r>
              <a:rPr lang="nl-NL" sz="1800" dirty="0">
                <a:latin typeface="Calibri"/>
                <a:ea typeface="Calibri"/>
                <a:cs typeface="Calibri"/>
                <a:sym typeface="Calibri"/>
              </a:rPr>
              <a:t>Ondersteun ouders in de omgang met hun kind, evt. opvoedondersteuning</a:t>
            </a:r>
          </a:p>
          <a:p>
            <a:pPr marL="457200" lvl="0" indent="-342900" rtl="0">
              <a:spcBef>
                <a:spcPts val="0"/>
              </a:spcBef>
              <a:buClr>
                <a:schemeClr val="dk1"/>
              </a:buClr>
              <a:buSzPct val="100000"/>
              <a:buFont typeface="Calibri"/>
              <a:buChar char="●"/>
            </a:pPr>
            <a:r>
              <a:rPr lang="nl-NL" sz="1800" dirty="0">
                <a:latin typeface="Calibri"/>
                <a:ea typeface="Calibri"/>
                <a:cs typeface="Calibri"/>
                <a:sym typeface="Calibri"/>
              </a:rPr>
              <a:t>Ondersteun ouders in het acceptatieproces</a:t>
            </a:r>
          </a:p>
          <a:p>
            <a:pPr marL="457200" lvl="0" indent="-342900" rtl="0">
              <a:spcBef>
                <a:spcPts val="0"/>
              </a:spcBef>
              <a:buClr>
                <a:schemeClr val="dk1"/>
              </a:buClr>
              <a:buSzPct val="100000"/>
              <a:buFont typeface="Calibri"/>
              <a:buChar char="●"/>
            </a:pPr>
            <a:r>
              <a:rPr lang="nl-NL" sz="1800" dirty="0">
                <a:latin typeface="Calibri"/>
                <a:ea typeface="Calibri"/>
                <a:cs typeface="Calibri"/>
                <a:sym typeface="Calibri"/>
              </a:rPr>
              <a:t>Heb aandacht voor de balans tussen draagkracht en draaglast</a:t>
            </a:r>
          </a:p>
          <a:p>
            <a:pPr marL="457200" lvl="0" indent="-342900" rtl="0">
              <a:spcBef>
                <a:spcPts val="0"/>
              </a:spcBef>
              <a:buClr>
                <a:schemeClr val="dk1"/>
              </a:buClr>
              <a:buSzPct val="100000"/>
              <a:buFont typeface="Calibri"/>
              <a:buChar char="●"/>
            </a:pPr>
            <a:r>
              <a:rPr lang="nl-NL" sz="1800" dirty="0">
                <a:latin typeface="Calibri"/>
                <a:ea typeface="Calibri"/>
                <a:cs typeface="Calibri"/>
                <a:sym typeface="Calibri"/>
              </a:rPr>
              <a:t>Houd in de gaten of het gezin ondersteuning heeft vanuit het eigen netwerk, vrijwilligers, lotgenoten of andere professionals.</a:t>
            </a:r>
          </a:p>
          <a:p>
            <a:pPr marL="0" lvl="0" indent="0">
              <a:spcBef>
                <a:spcPts val="0"/>
              </a:spcBef>
              <a:buNone/>
            </a:pPr>
            <a:r>
              <a:rPr lang="nl-NL" sz="1800" dirty="0">
                <a:latin typeface="Calibri"/>
                <a:ea typeface="Calibri"/>
                <a:cs typeface="Calibri"/>
                <a:sym typeface="Calibri"/>
              </a:rPr>
              <a:t>Indien ouders zelf geen zorgen uiten is het van belang om te zoeken naar een ingang om tot een gezamenlijke zorgvraag te komen. </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689437" y="1174325"/>
            <a:ext cx="7139099" cy="409500"/>
          </a:xfrm>
          <a:prstGeom prst="rect">
            <a:avLst/>
          </a:prstGeom>
        </p:spPr>
        <p:txBody>
          <a:bodyPr lIns="91425" tIns="91425" rIns="91425" bIns="91425" anchor="t" anchorCtr="0">
            <a:noAutofit/>
          </a:bodyPr>
          <a:lstStyle/>
          <a:p>
            <a:pPr>
              <a:spcBef>
                <a:spcPts val="0"/>
              </a:spcBef>
              <a:buNone/>
            </a:pPr>
            <a:r>
              <a:rPr lang="nl-NL" sz="1800" b="1">
                <a:latin typeface="Calibri"/>
                <a:ea typeface="Calibri"/>
                <a:cs typeface="Calibri"/>
                <a:sym typeface="Calibri"/>
              </a:rPr>
              <a:t>Coördinatie van zorg </a:t>
            </a:r>
          </a:p>
        </p:txBody>
      </p:sp>
      <p:sp>
        <p:nvSpPr>
          <p:cNvPr id="111" name="Shape 111"/>
          <p:cNvSpPr txBox="1">
            <a:spLocks noGrp="1"/>
          </p:cNvSpPr>
          <p:nvPr>
            <p:ph type="body" idx="1"/>
          </p:nvPr>
        </p:nvSpPr>
        <p:spPr>
          <a:xfrm>
            <a:off x="738231" y="1700150"/>
            <a:ext cx="6875730" cy="3962399"/>
          </a:xfrm>
          <a:prstGeom prst="rect">
            <a:avLst/>
          </a:prstGeom>
        </p:spPr>
        <p:txBody>
          <a:bodyPr lIns="91425" tIns="91425" rIns="91425" bIns="91425" anchor="t" anchorCtr="0">
            <a:noAutofit/>
          </a:bodyPr>
          <a:lstStyle/>
          <a:p>
            <a:pPr marL="457200" lvl="0" indent="-342900" rtl="0">
              <a:spcBef>
                <a:spcPts val="0"/>
              </a:spcBef>
              <a:buClr>
                <a:schemeClr val="dk1"/>
              </a:buClr>
              <a:buSzPct val="100000"/>
              <a:buFont typeface="Calibri"/>
              <a:buChar char="●"/>
            </a:pPr>
            <a:r>
              <a:rPr lang="nl-NL" sz="1800" dirty="0">
                <a:latin typeface="Calibri"/>
                <a:ea typeface="Calibri"/>
                <a:cs typeface="Calibri"/>
                <a:sym typeface="Calibri"/>
              </a:rPr>
              <a:t>In eerste instantie heeft de JGZ de coördinatie van zorg. </a:t>
            </a:r>
          </a:p>
          <a:p>
            <a:pPr marL="457200" lvl="0" indent="-342900" rtl="0">
              <a:spcBef>
                <a:spcPts val="0"/>
              </a:spcBef>
              <a:buClr>
                <a:schemeClr val="dk1"/>
              </a:buClr>
              <a:buSzPct val="100000"/>
              <a:buFont typeface="Calibri"/>
              <a:buChar char="●"/>
            </a:pPr>
            <a:r>
              <a:rPr lang="nl-NL" sz="1800" dirty="0">
                <a:latin typeface="Calibri"/>
                <a:ea typeface="Calibri"/>
                <a:cs typeface="Calibri"/>
                <a:sym typeface="Calibri"/>
              </a:rPr>
              <a:t>Zodra mensen van buiten de JGZ betrokken worden: afstemmen met huisarts en ouders wie de coördinatie op langere termijn uitvoert.</a:t>
            </a:r>
          </a:p>
          <a:p>
            <a:pPr>
              <a:spcBef>
                <a:spcPts val="0"/>
              </a:spcBef>
              <a:buNone/>
            </a:pPr>
            <a:endParaRPr sz="1800" dirty="0">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1426128" y="1704825"/>
            <a:ext cx="6482883" cy="409500"/>
          </a:xfrm>
          <a:prstGeom prst="rect">
            <a:avLst/>
          </a:prstGeom>
        </p:spPr>
        <p:txBody>
          <a:bodyPr lIns="91425" tIns="91425" rIns="91425" bIns="91425" anchor="t" anchorCtr="0">
            <a:noAutofit/>
          </a:bodyPr>
          <a:lstStyle/>
          <a:p>
            <a:pPr>
              <a:spcBef>
                <a:spcPts val="0"/>
              </a:spcBef>
              <a:buNone/>
            </a:pPr>
            <a:r>
              <a:rPr lang="nl-NL" sz="1800" b="1" dirty="0">
                <a:solidFill>
                  <a:schemeClr val="dk1"/>
                </a:solidFill>
                <a:latin typeface="Calibri"/>
                <a:ea typeface="Calibri"/>
                <a:cs typeface="Calibri"/>
                <a:sym typeface="Calibri"/>
              </a:rPr>
              <a:t>Stappen bij vermoeden van ASS tot 4 jaar</a:t>
            </a:r>
          </a:p>
        </p:txBody>
      </p:sp>
      <p:sp>
        <p:nvSpPr>
          <p:cNvPr id="118" name="Shape 118"/>
          <p:cNvSpPr txBox="1">
            <a:spLocks noGrp="1"/>
          </p:cNvSpPr>
          <p:nvPr>
            <p:ph type="body" idx="1"/>
          </p:nvPr>
        </p:nvSpPr>
        <p:spPr>
          <a:xfrm>
            <a:off x="1258349" y="2166150"/>
            <a:ext cx="6650650" cy="3967499"/>
          </a:xfrm>
          <a:prstGeom prst="rect">
            <a:avLst/>
          </a:prstGeom>
        </p:spPr>
        <p:txBody>
          <a:bodyPr lIns="91425" tIns="91425" rIns="91425" bIns="91425" anchor="t" anchorCtr="0">
            <a:noAutofit/>
          </a:bodyPr>
          <a:lstStyle/>
          <a:p>
            <a:pPr marL="457200" lvl="0" indent="-342900" rtl="0">
              <a:spcBef>
                <a:spcPts val="0"/>
              </a:spcBef>
              <a:buClr>
                <a:schemeClr val="dk1"/>
              </a:buClr>
              <a:buSzPct val="100000"/>
              <a:buFont typeface="Calibri"/>
              <a:buAutoNum type="arabicPeriod"/>
            </a:pPr>
            <a:r>
              <a:rPr lang="nl-NL" sz="1800" dirty="0">
                <a:latin typeface="Calibri"/>
                <a:ea typeface="Calibri"/>
                <a:cs typeface="Calibri"/>
                <a:sym typeface="Calibri"/>
              </a:rPr>
              <a:t>Van </a:t>
            </a:r>
            <a:r>
              <a:rPr lang="nl-NL" sz="1800" dirty="0" err="1">
                <a:latin typeface="Calibri"/>
                <a:ea typeface="Calibri"/>
                <a:cs typeface="Calibri"/>
                <a:sym typeface="Calibri"/>
              </a:rPr>
              <a:t>Wiechenonderzoek</a:t>
            </a:r>
            <a:endParaRPr lang="nl-NL" sz="1800" dirty="0">
              <a:latin typeface="Calibri"/>
              <a:ea typeface="Calibri"/>
              <a:cs typeface="Calibri"/>
              <a:sym typeface="Calibri"/>
            </a:endParaRPr>
          </a:p>
          <a:p>
            <a:pPr marL="457200" lvl="0" indent="-342900" rtl="0">
              <a:spcBef>
                <a:spcPts val="0"/>
              </a:spcBef>
              <a:buClr>
                <a:schemeClr val="dk1"/>
              </a:buClr>
              <a:buSzPct val="100000"/>
              <a:buFont typeface="Calibri"/>
              <a:buAutoNum type="arabicPeriod"/>
            </a:pPr>
            <a:r>
              <a:rPr lang="nl-NL" sz="1800" dirty="0">
                <a:latin typeface="Calibri"/>
                <a:ea typeface="Calibri"/>
                <a:cs typeface="Calibri"/>
                <a:sym typeface="Calibri"/>
              </a:rPr>
              <a:t>Anamnese afnemen en andere oorzaken uitsluiten ( Gehoor, visus, </a:t>
            </a:r>
            <a:r>
              <a:rPr lang="nl-NL" sz="1800" dirty="0" err="1">
                <a:latin typeface="Calibri"/>
                <a:ea typeface="Calibri"/>
                <a:cs typeface="Calibri"/>
                <a:sym typeface="Calibri"/>
              </a:rPr>
              <a:t>dysmorfiën</a:t>
            </a:r>
            <a:r>
              <a:rPr lang="nl-NL" sz="1800" dirty="0">
                <a:latin typeface="Calibri"/>
                <a:ea typeface="Calibri"/>
                <a:cs typeface="Calibri"/>
                <a:sym typeface="Calibri"/>
              </a:rPr>
              <a:t> </a:t>
            </a:r>
            <a:r>
              <a:rPr lang="nl-NL" sz="1800" dirty="0" err="1">
                <a:latin typeface="Calibri"/>
                <a:ea typeface="Calibri"/>
                <a:cs typeface="Calibri"/>
                <a:sym typeface="Calibri"/>
              </a:rPr>
              <a:t>enz</a:t>
            </a:r>
            <a:r>
              <a:rPr lang="nl-NL" sz="1800" dirty="0">
                <a:latin typeface="Calibri"/>
                <a:ea typeface="Calibri"/>
                <a:cs typeface="Calibri"/>
                <a:sym typeface="Calibri"/>
              </a:rPr>
              <a:t>)</a:t>
            </a:r>
          </a:p>
          <a:p>
            <a:pPr marL="457200" lvl="0" indent="-342900" rtl="0">
              <a:spcBef>
                <a:spcPts val="0"/>
              </a:spcBef>
              <a:buClr>
                <a:schemeClr val="dk1"/>
              </a:buClr>
              <a:buSzPct val="100000"/>
              <a:buFont typeface="Calibri"/>
              <a:buAutoNum type="arabicPeriod"/>
            </a:pPr>
            <a:r>
              <a:rPr lang="nl-NL" sz="1800" dirty="0" err="1">
                <a:latin typeface="Calibri"/>
                <a:ea typeface="Calibri"/>
                <a:cs typeface="Calibri"/>
                <a:sym typeface="Calibri"/>
              </a:rPr>
              <a:t>CoSoS</a:t>
            </a:r>
            <a:r>
              <a:rPr lang="nl-NL" sz="1800" dirty="0">
                <a:latin typeface="Calibri"/>
                <a:ea typeface="Calibri"/>
                <a:cs typeface="Calibri"/>
                <a:sym typeface="Calibri"/>
              </a:rPr>
              <a:t>/ESAT</a:t>
            </a:r>
          </a:p>
          <a:p>
            <a:pPr marL="457200" lvl="0" indent="-342900" rtl="0">
              <a:spcBef>
                <a:spcPts val="0"/>
              </a:spcBef>
              <a:buClr>
                <a:schemeClr val="dk1"/>
              </a:buClr>
              <a:buSzPct val="100000"/>
              <a:buFont typeface="Calibri"/>
              <a:buAutoNum type="arabicPeriod"/>
            </a:pPr>
            <a:r>
              <a:rPr lang="nl-NL" sz="1800" dirty="0">
                <a:latin typeface="Calibri"/>
                <a:ea typeface="Calibri"/>
                <a:cs typeface="Calibri"/>
                <a:sym typeface="Calibri"/>
              </a:rPr>
              <a:t>Beoordeling voor de toeleiding naar diagnostiek</a:t>
            </a:r>
          </a:p>
          <a:p>
            <a:pPr marL="457200" lvl="0" indent="-342900" rtl="0">
              <a:spcBef>
                <a:spcPts val="0"/>
              </a:spcBef>
              <a:buClr>
                <a:schemeClr val="dk1"/>
              </a:buClr>
              <a:buSzPct val="100000"/>
              <a:buFont typeface="Calibri"/>
              <a:buAutoNum type="arabicPeriod"/>
            </a:pPr>
            <a:r>
              <a:rPr lang="nl-NL" sz="1800" dirty="0">
                <a:latin typeface="Calibri"/>
                <a:ea typeface="Calibri"/>
                <a:cs typeface="Calibri"/>
                <a:sym typeface="Calibri"/>
              </a:rPr>
              <a:t>Coördineren van zorg</a:t>
            </a:r>
          </a:p>
          <a:p>
            <a:pPr marL="0" lvl="0" indent="0" rtl="0">
              <a:spcBef>
                <a:spcPts val="0"/>
              </a:spcBef>
              <a:buNone/>
            </a:pPr>
            <a:endParaRPr sz="1800" dirty="0">
              <a:latin typeface="Calibri"/>
              <a:ea typeface="Calibri"/>
              <a:cs typeface="Calibri"/>
              <a:sym typeface="Calibri"/>
            </a:endParaRPr>
          </a:p>
          <a:p>
            <a:pPr marL="0" indent="0" rtl="0">
              <a:spcBef>
                <a:spcPts val="0"/>
              </a:spcBef>
              <a:buNone/>
            </a:pPr>
            <a:r>
              <a:rPr lang="nl-NL" sz="1800" dirty="0">
                <a:latin typeface="Calibri"/>
                <a:ea typeface="Calibri"/>
                <a:cs typeface="Calibri"/>
                <a:sym typeface="Calibri"/>
              </a:rPr>
              <a:t>Op indicatie </a:t>
            </a:r>
            <a:r>
              <a:rPr lang="nl-NL" sz="1800" dirty="0" err="1">
                <a:latin typeface="Calibri"/>
                <a:ea typeface="Calibri"/>
                <a:cs typeface="Calibri"/>
                <a:sym typeface="Calibri"/>
              </a:rPr>
              <a:t>kinder-en</a:t>
            </a:r>
            <a:r>
              <a:rPr lang="nl-NL" sz="1800" dirty="0">
                <a:latin typeface="Calibri"/>
                <a:ea typeface="Calibri"/>
                <a:cs typeface="Calibri"/>
                <a:sym typeface="Calibri"/>
              </a:rPr>
              <a:t> jeugd GGZ consulteren.</a:t>
            </a:r>
          </a:p>
          <a:p>
            <a:pPr marL="0" lvl="0" indent="0" rtl="0">
              <a:spcBef>
                <a:spcPts val="0"/>
              </a:spcBef>
              <a:buNone/>
            </a:pPr>
            <a:endParaRPr sz="1800" dirty="0">
              <a:latin typeface="Calibri"/>
              <a:ea typeface="Calibri"/>
              <a:cs typeface="Calibri"/>
              <a:sym typeface="Calibri"/>
            </a:endParaRPr>
          </a:p>
          <a:p>
            <a:pPr marL="0" indent="0" rtl="0">
              <a:spcBef>
                <a:spcPts val="0"/>
              </a:spcBef>
              <a:buNone/>
            </a:pPr>
            <a:endParaRPr sz="1800" dirty="0">
              <a:latin typeface="Calibri"/>
              <a:ea typeface="Calibri"/>
              <a:cs typeface="Calibri"/>
              <a:sym typeface="Calibri"/>
            </a:endParaRPr>
          </a:p>
          <a:p>
            <a:pPr marL="0" lvl="0" indent="0" rtl="0">
              <a:spcBef>
                <a:spcPts val="0"/>
              </a:spcBef>
              <a:buNone/>
            </a:pPr>
            <a:endParaRPr sz="1800" dirty="0">
              <a:latin typeface="Calibri"/>
              <a:ea typeface="Calibri"/>
              <a:cs typeface="Calibri"/>
              <a:sym typeface="Calibri"/>
            </a:endParaRPr>
          </a:p>
          <a:p>
            <a:pPr marL="0" lvl="0" indent="0">
              <a:spcBef>
                <a:spcPts val="0"/>
              </a:spcBef>
              <a:buNone/>
            </a:pPr>
            <a:endParaRPr sz="1800" dirty="0">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149292" y="1647700"/>
            <a:ext cx="7492958" cy="447000"/>
          </a:xfrm>
          <a:prstGeom prst="rect">
            <a:avLst/>
          </a:prstGeom>
        </p:spPr>
        <p:txBody>
          <a:bodyPr lIns="91425" tIns="91425" rIns="91425" bIns="91425" anchor="t" anchorCtr="0">
            <a:noAutofit/>
          </a:bodyPr>
          <a:lstStyle/>
          <a:p>
            <a:pPr lvl="0" rtl="0">
              <a:lnSpc>
                <a:spcPct val="136842"/>
              </a:lnSpc>
              <a:spcBef>
                <a:spcPts val="380"/>
              </a:spcBef>
              <a:buClr>
                <a:schemeClr val="dk1"/>
              </a:buClr>
              <a:buSzPct val="61111"/>
              <a:buFont typeface="Arial"/>
              <a:buNone/>
            </a:pPr>
            <a:r>
              <a:rPr lang="nl-NL" sz="1800" b="1" dirty="0">
                <a:solidFill>
                  <a:schemeClr val="dk1"/>
                </a:solidFill>
                <a:latin typeface="Calibri"/>
                <a:ea typeface="Calibri"/>
                <a:cs typeface="Calibri"/>
                <a:sym typeface="Calibri"/>
              </a:rPr>
              <a:t>Stappen bij vermoedens van ASS vanaf 4 jaar</a:t>
            </a:r>
          </a:p>
          <a:p>
            <a:pPr>
              <a:spcBef>
                <a:spcPts val="0"/>
              </a:spcBef>
              <a:buNone/>
            </a:pPr>
            <a:endParaRPr sz="1800" b="1" dirty="0">
              <a:latin typeface="Calibri"/>
              <a:ea typeface="Calibri"/>
              <a:cs typeface="Calibri"/>
              <a:sym typeface="Calibri"/>
            </a:endParaRPr>
          </a:p>
        </p:txBody>
      </p:sp>
      <p:sp>
        <p:nvSpPr>
          <p:cNvPr id="125" name="Shape 125"/>
          <p:cNvSpPr txBox="1">
            <a:spLocks noGrp="1"/>
          </p:cNvSpPr>
          <p:nvPr>
            <p:ph type="body" idx="1"/>
          </p:nvPr>
        </p:nvSpPr>
        <p:spPr>
          <a:xfrm>
            <a:off x="1157681" y="2229075"/>
            <a:ext cx="6527768" cy="3976199"/>
          </a:xfrm>
          <a:prstGeom prst="rect">
            <a:avLst/>
          </a:prstGeom>
        </p:spPr>
        <p:txBody>
          <a:bodyPr lIns="91425" tIns="91425" rIns="91425" bIns="91425" anchor="t" anchorCtr="0">
            <a:noAutofit/>
          </a:bodyPr>
          <a:lstStyle/>
          <a:p>
            <a:pPr marL="457200" lvl="0" indent="-342900" rtl="0">
              <a:spcBef>
                <a:spcPts val="0"/>
              </a:spcBef>
              <a:buClr>
                <a:schemeClr val="dk1"/>
              </a:buClr>
              <a:buSzPct val="100000"/>
              <a:buFont typeface="Calibri"/>
              <a:buAutoNum type="arabicPeriod"/>
            </a:pPr>
            <a:r>
              <a:rPr lang="nl-NL" sz="1800" dirty="0">
                <a:latin typeface="Calibri"/>
                <a:ea typeface="Calibri"/>
                <a:cs typeface="Calibri"/>
                <a:sym typeface="Calibri"/>
              </a:rPr>
              <a:t>Face </a:t>
            </a:r>
            <a:r>
              <a:rPr lang="nl-NL" sz="1800" dirty="0" err="1">
                <a:latin typeface="Calibri"/>
                <a:ea typeface="Calibri"/>
                <a:cs typeface="Calibri"/>
                <a:sym typeface="Calibri"/>
              </a:rPr>
              <a:t>to</a:t>
            </a:r>
            <a:r>
              <a:rPr lang="nl-NL" sz="1800" dirty="0">
                <a:latin typeface="Calibri"/>
                <a:ea typeface="Calibri"/>
                <a:cs typeface="Calibri"/>
                <a:sym typeface="Calibri"/>
              </a:rPr>
              <a:t> face contactmoment</a:t>
            </a:r>
          </a:p>
          <a:p>
            <a:pPr marL="457200" lvl="0" indent="-342900" rtl="0">
              <a:spcBef>
                <a:spcPts val="0"/>
              </a:spcBef>
              <a:buClr>
                <a:schemeClr val="dk1"/>
              </a:buClr>
              <a:buSzPct val="100000"/>
              <a:buFont typeface="Calibri"/>
              <a:buAutoNum type="arabicPeriod"/>
            </a:pPr>
            <a:r>
              <a:rPr lang="nl-NL" sz="1800" dirty="0">
                <a:latin typeface="Calibri"/>
                <a:ea typeface="Calibri"/>
                <a:cs typeface="Calibri"/>
                <a:sym typeface="Calibri"/>
              </a:rPr>
              <a:t>Anamnese afnemen en andere oorzaken uitsluiten</a:t>
            </a:r>
          </a:p>
          <a:p>
            <a:pPr marL="457200" lvl="0" indent="-342900" rtl="0">
              <a:spcBef>
                <a:spcPts val="0"/>
              </a:spcBef>
              <a:buClr>
                <a:schemeClr val="dk1"/>
              </a:buClr>
              <a:buSzPct val="100000"/>
              <a:buFont typeface="Calibri"/>
              <a:buAutoNum type="arabicPeriod"/>
            </a:pPr>
            <a:r>
              <a:rPr lang="nl-NL" sz="1800" dirty="0">
                <a:latin typeface="Calibri"/>
                <a:ea typeface="Calibri"/>
                <a:cs typeface="Calibri"/>
                <a:sym typeface="Calibri"/>
              </a:rPr>
              <a:t>SDQ. Bij verhoogde totaalscore ASS alarmsignalenlijst 4-18 jaar afnemen</a:t>
            </a:r>
          </a:p>
          <a:p>
            <a:pPr marL="457200" lvl="0" indent="-342900" rtl="0">
              <a:spcBef>
                <a:spcPts val="0"/>
              </a:spcBef>
              <a:buClr>
                <a:schemeClr val="dk1"/>
              </a:buClr>
              <a:buSzPct val="100000"/>
              <a:buFont typeface="Calibri"/>
              <a:buAutoNum type="arabicPeriod"/>
            </a:pPr>
            <a:r>
              <a:rPr lang="nl-NL" sz="1800" dirty="0">
                <a:latin typeface="Calibri"/>
                <a:ea typeface="Calibri"/>
                <a:cs typeface="Calibri"/>
                <a:sym typeface="Calibri"/>
              </a:rPr>
              <a:t>Vervolgstappen ( Verschillende observaties)</a:t>
            </a:r>
          </a:p>
          <a:p>
            <a:pPr marL="457200" lvl="0" indent="-342900" rtl="0">
              <a:spcBef>
                <a:spcPts val="0"/>
              </a:spcBef>
              <a:buClr>
                <a:schemeClr val="dk1"/>
              </a:buClr>
              <a:buSzPct val="100000"/>
              <a:buFont typeface="Calibri"/>
              <a:buAutoNum type="arabicPeriod"/>
            </a:pPr>
            <a:r>
              <a:rPr lang="nl-NL" sz="1800" dirty="0">
                <a:latin typeface="Calibri"/>
                <a:ea typeface="Calibri"/>
                <a:cs typeface="Calibri"/>
                <a:sym typeface="Calibri"/>
              </a:rPr>
              <a:t>Beoordeling</a:t>
            </a:r>
          </a:p>
          <a:p>
            <a:pPr marL="457200" lvl="0" indent="-342900" rtl="0">
              <a:spcBef>
                <a:spcPts val="0"/>
              </a:spcBef>
              <a:buClr>
                <a:schemeClr val="dk1"/>
              </a:buClr>
              <a:buSzPct val="100000"/>
              <a:buFont typeface="Calibri"/>
              <a:buAutoNum type="arabicPeriod"/>
            </a:pPr>
            <a:r>
              <a:rPr lang="nl-NL" sz="1800" dirty="0">
                <a:latin typeface="Calibri"/>
                <a:ea typeface="Calibri"/>
                <a:cs typeface="Calibri"/>
                <a:sym typeface="Calibri"/>
              </a:rPr>
              <a:t>Coördineren van zorg</a:t>
            </a:r>
          </a:p>
          <a:p>
            <a:pPr marL="0" indent="0" rtl="0">
              <a:spcBef>
                <a:spcPts val="0"/>
              </a:spcBef>
              <a:buNone/>
            </a:pPr>
            <a:endParaRPr sz="1800" dirty="0">
              <a:latin typeface="Calibri"/>
              <a:ea typeface="Calibri"/>
              <a:cs typeface="Calibri"/>
              <a:sym typeface="Calibri"/>
            </a:endParaRPr>
          </a:p>
          <a:p>
            <a:pPr marL="0" lvl="0" indent="0" rtl="0">
              <a:spcBef>
                <a:spcPts val="0"/>
              </a:spcBef>
              <a:buNone/>
            </a:pPr>
            <a:r>
              <a:rPr lang="nl-NL" sz="1800" dirty="0">
                <a:latin typeface="Calibri"/>
                <a:ea typeface="Calibri"/>
                <a:cs typeface="Calibri"/>
                <a:sym typeface="Calibri"/>
              </a:rPr>
              <a:t>Op indicatie </a:t>
            </a:r>
            <a:r>
              <a:rPr lang="nl-NL" sz="1800" dirty="0" smtClean="0">
                <a:latin typeface="Calibri"/>
                <a:ea typeface="Calibri"/>
                <a:cs typeface="Calibri"/>
                <a:sym typeface="Calibri"/>
              </a:rPr>
              <a:t>jeugd </a:t>
            </a:r>
            <a:r>
              <a:rPr lang="nl-NL" sz="1800" dirty="0">
                <a:latin typeface="Calibri"/>
                <a:ea typeface="Calibri"/>
                <a:cs typeface="Calibri"/>
                <a:sym typeface="Calibri"/>
              </a:rPr>
              <a:t>GGZ consulteren.</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nl-NL" sz="1000" b="0" i="0" u="none" strike="noStrike" cap="none" baseline="0">
                <a:solidFill>
                  <a:srgbClr val="A08241"/>
                </a:solidFill>
                <a:latin typeface="Calibri"/>
                <a:ea typeface="Calibri"/>
                <a:cs typeface="Calibri"/>
                <a:sym typeface="Calibri"/>
              </a:rPr>
              <a:t>*</a:t>
            </a:r>
          </a:p>
        </p:txBody>
      </p:sp>
      <p:sp>
        <p:nvSpPr>
          <p:cNvPr id="132" name="Shape 132"/>
          <p:cNvSpPr txBox="1"/>
          <p:nvPr/>
        </p:nvSpPr>
        <p:spPr>
          <a:xfrm>
            <a:off x="1547812" y="6553200"/>
            <a:ext cx="5157900" cy="228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08241"/>
              </a:buClr>
              <a:buFont typeface="Calibri"/>
              <a:buNone/>
            </a:pPr>
            <a:endParaRPr/>
          </a:p>
        </p:txBody>
      </p:sp>
      <p:sp>
        <p:nvSpPr>
          <p:cNvPr id="133" name="Shape 133"/>
          <p:cNvSpPr txBox="1"/>
          <p:nvPr/>
        </p:nvSpPr>
        <p:spPr>
          <a:xfrm>
            <a:off x="701075" y="1014412"/>
            <a:ext cx="7214786" cy="605700"/>
          </a:xfrm>
          <a:prstGeom prst="rect">
            <a:avLst/>
          </a:prstGeom>
          <a:noFill/>
          <a:ln>
            <a:noFill/>
          </a:ln>
        </p:spPr>
        <p:txBody>
          <a:bodyPr lIns="91425" tIns="45700" rIns="91425" bIns="45700" anchor="t" anchorCtr="0">
            <a:noAutofit/>
          </a:bodyPr>
          <a:lstStyle/>
          <a:p>
            <a:pPr marL="0" marR="0" lvl="0" indent="0" algn="l" rtl="0">
              <a:lnSpc>
                <a:spcPct val="136842"/>
              </a:lnSpc>
              <a:spcBef>
                <a:spcPts val="0"/>
              </a:spcBef>
              <a:spcAft>
                <a:spcPts val="0"/>
              </a:spcAft>
              <a:buClr>
                <a:schemeClr val="dk1"/>
              </a:buClr>
              <a:buSzPct val="25000"/>
              <a:buFont typeface="Calibri"/>
              <a:buNone/>
            </a:pPr>
            <a:r>
              <a:rPr lang="nl-NL" sz="1900" b="1" i="0" u="none" strike="noStrike" cap="none" baseline="0" dirty="0">
                <a:solidFill>
                  <a:schemeClr val="dk1"/>
                </a:solidFill>
                <a:latin typeface="Calibri"/>
                <a:ea typeface="Calibri"/>
                <a:cs typeface="Calibri"/>
                <a:sym typeface="Calibri"/>
              </a:rPr>
              <a:t>H</a:t>
            </a:r>
            <a:r>
              <a:rPr lang="nl-NL" sz="1800" b="1" i="0" u="none" strike="noStrike" cap="none" baseline="0" dirty="0">
                <a:solidFill>
                  <a:schemeClr val="dk1"/>
                </a:solidFill>
                <a:latin typeface="Calibri"/>
                <a:ea typeface="Calibri"/>
                <a:cs typeface="Calibri"/>
                <a:sym typeface="Calibri"/>
              </a:rPr>
              <a:t>oe kun je in deze casus de aanbevelingen van de richtlijn toepassen?</a:t>
            </a:r>
            <a:r>
              <a:rPr lang="nl-NL" sz="1800" b="1" i="0" u="none" strike="noStrike" cap="none" baseline="0" dirty="0">
                <a:solidFill>
                  <a:schemeClr val="dk1"/>
                </a:solidFill>
                <a:latin typeface="Arial"/>
                <a:ea typeface="Arial"/>
                <a:cs typeface="Arial"/>
                <a:sym typeface="Arial"/>
              </a:rPr>
              <a:t> </a:t>
            </a:r>
          </a:p>
        </p:txBody>
      </p:sp>
      <p:sp>
        <p:nvSpPr>
          <p:cNvPr id="134" name="Shape 134"/>
          <p:cNvSpPr txBox="1"/>
          <p:nvPr/>
        </p:nvSpPr>
        <p:spPr>
          <a:xfrm>
            <a:off x="701075" y="1620125"/>
            <a:ext cx="7792799" cy="46265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nl-NL" sz="1800" u="none" strike="noStrike" cap="none" baseline="0" dirty="0">
                <a:solidFill>
                  <a:srgbClr val="000000"/>
                </a:solidFill>
                <a:latin typeface="Calibri"/>
                <a:ea typeface="Calibri"/>
                <a:cs typeface="Calibri"/>
                <a:sym typeface="Calibri"/>
              </a:rPr>
              <a:t>Peter en Maarten zijn beiden vijf jaar en </a:t>
            </a:r>
            <a:r>
              <a:rPr lang="nl-NL" sz="1800" dirty="0">
                <a:latin typeface="Calibri"/>
                <a:ea typeface="Calibri"/>
                <a:cs typeface="Calibri"/>
                <a:sym typeface="Calibri"/>
              </a:rPr>
              <a:t>zitten in groep</a:t>
            </a:r>
            <a:r>
              <a:rPr lang="nl-NL" sz="1800" u="none" strike="noStrike" cap="none" baseline="0" dirty="0">
                <a:solidFill>
                  <a:srgbClr val="000000"/>
                </a:solidFill>
                <a:latin typeface="Calibri"/>
                <a:ea typeface="Calibri"/>
                <a:cs typeface="Calibri"/>
                <a:sym typeface="Calibri"/>
              </a:rPr>
              <a:t> 2. Peter leeft in zijn eigen wereldje. Hij lijkt over een grote fantasie te beschikken en waant zich een groot ridder. Hij draagt het liefst ridderkleding en wordt op school de ridder genoemd. De leerkracht maakt zich ernstig zorgen over zijn riddergedrag. Het is alsof hij niet voor ridder speelt, maar een ridder is. Hij dreigt zich er geheel in te verliezen. </a:t>
            </a:r>
          </a:p>
          <a:p>
            <a:pPr marL="0" marR="0" lvl="0" indent="0" algn="l" rtl="0">
              <a:lnSpc>
                <a:spcPct val="100000"/>
              </a:lnSpc>
              <a:spcBef>
                <a:spcPts val="0"/>
              </a:spcBef>
              <a:spcAft>
                <a:spcPts val="0"/>
              </a:spcAft>
              <a:buClr>
                <a:srgbClr val="000000"/>
              </a:buClr>
              <a:buFont typeface="Arial"/>
              <a:buNone/>
            </a:pPr>
            <a:endParaRPr sz="600"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Arial"/>
              <a:buNone/>
            </a:pPr>
            <a:r>
              <a:rPr lang="nl-NL" sz="1800" u="none" strike="noStrike" cap="none" baseline="0" dirty="0">
                <a:solidFill>
                  <a:srgbClr val="000000"/>
                </a:solidFill>
                <a:latin typeface="Calibri"/>
                <a:ea typeface="Calibri"/>
                <a:cs typeface="Calibri"/>
                <a:sym typeface="Calibri"/>
              </a:rPr>
              <a:t>Peters ouders zijn niet bezorgd. Ze vinden dat hij zichzelf heel goed kan vermaken. Zij zien niet dat andere kinderen geen deelgenoot van zijn ridderspel zijn. Ze vermijden hem eerder dan dat ze met hem willen spelen. De leerkracht heeft uiteindelijk de ouders weten te overtuigen om hulp te zoeken.</a:t>
            </a:r>
          </a:p>
          <a:p>
            <a:pPr marL="0" marR="0" lvl="0" indent="0" algn="l" rtl="0">
              <a:lnSpc>
                <a:spcPct val="100000"/>
              </a:lnSpc>
              <a:spcBef>
                <a:spcPts val="0"/>
              </a:spcBef>
              <a:spcAft>
                <a:spcPts val="0"/>
              </a:spcAft>
              <a:buClr>
                <a:srgbClr val="000000"/>
              </a:buClr>
              <a:buSzPct val="25000"/>
              <a:buFont typeface="Arial"/>
              <a:buNone/>
            </a:pPr>
            <a:r>
              <a:rPr lang="nl-NL" sz="1800" u="none" strike="noStrike" cap="none" baseline="0" dirty="0">
                <a:solidFill>
                  <a:srgbClr val="000000"/>
                </a:solidFill>
                <a:latin typeface="Calibri"/>
                <a:ea typeface="Calibri"/>
                <a:cs typeface="Calibri"/>
                <a:sym typeface="Calibri"/>
              </a:rPr>
              <a:t> </a:t>
            </a:r>
          </a:p>
          <a:p>
            <a:pPr marL="0" marR="0" lvl="0" indent="0" algn="l" rtl="0">
              <a:lnSpc>
                <a:spcPct val="100000"/>
              </a:lnSpc>
              <a:spcBef>
                <a:spcPts val="0"/>
              </a:spcBef>
              <a:spcAft>
                <a:spcPts val="0"/>
              </a:spcAft>
              <a:buClr>
                <a:srgbClr val="000000"/>
              </a:buClr>
              <a:buSzPct val="25000"/>
              <a:buFont typeface="Arial"/>
              <a:buNone/>
            </a:pPr>
            <a:r>
              <a:rPr lang="nl-NL" sz="1800" u="none" strike="noStrike" cap="none" baseline="0" dirty="0">
                <a:solidFill>
                  <a:srgbClr val="000000"/>
                </a:solidFill>
                <a:latin typeface="Calibri"/>
                <a:ea typeface="Calibri"/>
                <a:cs typeface="Calibri"/>
                <a:sym typeface="Calibri"/>
              </a:rPr>
              <a:t>Geheel tegenover het gedrag van Peter staat het spelgedrag van Maarten. Hij houdt zich vast aan het letterlijke, het echte. Zo kan een blokje nooit een stukje kaas zijn en ook hij kan, net als Joost, niet uit een leeg kopje drinken. Maartens ouders hadden al eerder opgemerkt dat hij niet kon spelen. </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p:nvPr/>
        </p:nvSpPr>
        <p:spPr>
          <a:xfrm>
            <a:off x="1204369" y="1468650"/>
            <a:ext cx="4098599" cy="409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nl-NL" sz="1800" b="1" i="0" u="none" strike="noStrike" cap="none" baseline="0">
                <a:solidFill>
                  <a:schemeClr val="dk2"/>
                </a:solidFill>
                <a:latin typeface="Calibri"/>
                <a:ea typeface="Calibri"/>
                <a:cs typeface="Calibri"/>
                <a:sym typeface="Calibri"/>
              </a:rPr>
              <a:t>Verwijzen 0-4 jaar</a:t>
            </a:r>
          </a:p>
        </p:txBody>
      </p:sp>
      <p:sp>
        <p:nvSpPr>
          <p:cNvPr id="140" name="Shape 140"/>
          <p:cNvSpPr txBox="1"/>
          <p:nvPr/>
        </p:nvSpPr>
        <p:spPr>
          <a:xfrm>
            <a:off x="1150500" y="1941450"/>
            <a:ext cx="6232800" cy="34688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ct val="100000"/>
              <a:buFont typeface="Calibri"/>
              <a:buChar char="●"/>
            </a:pPr>
            <a:r>
              <a:rPr lang="nl-NL" sz="1800" b="0" i="0" u="none" strike="noStrike" cap="none" baseline="0">
                <a:solidFill>
                  <a:schemeClr val="dk1"/>
                </a:solidFill>
                <a:latin typeface="Calibri"/>
                <a:ea typeface="Calibri"/>
                <a:cs typeface="Calibri"/>
                <a:sym typeface="Calibri"/>
              </a:rPr>
              <a:t>Als er van de 14 items van de CoSoS drie of meer items negatief beantwoord worden, is er sprake van een verhoogd risico op ASS bij het kind. </a:t>
            </a:r>
          </a:p>
          <a:p>
            <a:pPr marL="457200" marR="0" lvl="0" indent="-342900" algn="l" rtl="0">
              <a:lnSpc>
                <a:spcPct val="100000"/>
              </a:lnSpc>
              <a:spcBef>
                <a:spcPts val="0"/>
              </a:spcBef>
              <a:spcAft>
                <a:spcPts val="0"/>
              </a:spcAft>
              <a:buClr>
                <a:schemeClr val="dk1"/>
              </a:buClr>
              <a:buSzPct val="100000"/>
              <a:buFont typeface="Calibri"/>
              <a:buChar char="●"/>
            </a:pPr>
            <a:r>
              <a:rPr lang="nl-NL" sz="1800" b="0" i="0" u="none" strike="noStrike" cap="none" baseline="0">
                <a:solidFill>
                  <a:schemeClr val="dk1"/>
                </a:solidFill>
                <a:latin typeface="Calibri"/>
                <a:ea typeface="Calibri"/>
                <a:cs typeface="Calibri"/>
                <a:sym typeface="Calibri"/>
              </a:rPr>
              <a:t>In dat geval is verwijzing voor verdere diagnostiek naar een daartoe bevoegd en bekwame professional. Dit zal meestal een verwijzing naar de jeugd-ggz (kinder- en jeugdpsychiatrie) zijn.</a:t>
            </a:r>
          </a:p>
        </p:txBody>
      </p:sp>
      <p:sp>
        <p:nvSpPr>
          <p:cNvPr id="141" name="Shape 141"/>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nl-NL" sz="1000" b="0" i="0" u="none" strike="noStrike" cap="none" baseline="0">
                <a:solidFill>
                  <a:srgbClr val="A08241"/>
                </a:solidFill>
                <a:latin typeface="Calibri"/>
                <a:ea typeface="Calibri"/>
                <a:cs typeface="Calibri"/>
                <a:sym typeface="Calibri"/>
              </a:rPr>
              <a:t>*</a:t>
            </a:r>
          </a:p>
        </p:txBody>
      </p:sp>
      <p:sp>
        <p:nvSpPr>
          <p:cNvPr id="142" name="Shape 142"/>
          <p:cNvSpPr txBox="1"/>
          <p:nvPr/>
        </p:nvSpPr>
        <p:spPr>
          <a:xfrm>
            <a:off x="1547812" y="6553200"/>
            <a:ext cx="5157787" cy="228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08241"/>
              </a:buClr>
              <a:buFont typeface="Calibri"/>
              <a:buNone/>
            </a:pPr>
            <a:endParaRPr/>
          </a:p>
        </p:txBody>
      </p:sp>
      <p:pic>
        <p:nvPicPr>
          <p:cNvPr id="143" name="Shape 143"/>
          <p:cNvPicPr preferRelativeResize="0"/>
          <p:nvPr/>
        </p:nvPicPr>
        <p:blipFill rotWithShape="1">
          <a:blip r:embed="rId4">
            <a:alphaModFix/>
          </a:blip>
          <a:srcRect/>
          <a:stretch/>
        </p:blipFill>
        <p:spPr>
          <a:xfrm>
            <a:off x="7248125" y="233353"/>
            <a:ext cx="1438800" cy="14388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p:nvPr/>
        </p:nvSpPr>
        <p:spPr>
          <a:xfrm>
            <a:off x="571494" y="1576500"/>
            <a:ext cx="3900900" cy="409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nl-NL" sz="1900" b="1" i="0" u="none" strike="noStrike" cap="none" baseline="0">
                <a:solidFill>
                  <a:schemeClr val="dk2"/>
                </a:solidFill>
                <a:latin typeface="Calibri"/>
                <a:ea typeface="Calibri"/>
                <a:cs typeface="Calibri"/>
                <a:sym typeface="Calibri"/>
              </a:rPr>
              <a:t>Verwijzen vanaf 4 jaar</a:t>
            </a:r>
          </a:p>
        </p:txBody>
      </p:sp>
      <p:sp>
        <p:nvSpPr>
          <p:cNvPr id="149" name="Shape 149"/>
          <p:cNvSpPr txBox="1"/>
          <p:nvPr/>
        </p:nvSpPr>
        <p:spPr>
          <a:xfrm>
            <a:off x="571500" y="1941451"/>
            <a:ext cx="7139099" cy="3530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dirty="0">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ct val="100000"/>
              <a:buFont typeface="Arial"/>
              <a:buChar char="●"/>
            </a:pPr>
            <a:r>
              <a:rPr lang="nl-NL" sz="1800" b="0" i="0" u="none" strike="noStrike" cap="none" baseline="0" dirty="0">
                <a:solidFill>
                  <a:schemeClr val="dk1"/>
                </a:solidFill>
                <a:latin typeface="Calibri" panose="020F0502020204030204" pitchFamily="34" charset="0"/>
                <a:sym typeface="Arial"/>
              </a:rPr>
              <a:t>Volg de instructie van de scoringsregels; bij de aanbevelingen om specifieke ASS screening in te zetten</a:t>
            </a:r>
          </a:p>
          <a:p>
            <a:pPr marL="457200" marR="0" lvl="0" indent="-342900" algn="l" rtl="0">
              <a:lnSpc>
                <a:spcPct val="100000"/>
              </a:lnSpc>
              <a:spcBef>
                <a:spcPts val="0"/>
              </a:spcBef>
              <a:spcAft>
                <a:spcPts val="0"/>
              </a:spcAft>
              <a:buClr>
                <a:srgbClr val="000000"/>
              </a:buClr>
              <a:buSzPct val="100000"/>
              <a:buFont typeface="Arial"/>
              <a:buChar char="●"/>
            </a:pPr>
            <a:r>
              <a:rPr lang="nl-NL" sz="1800" b="0" i="0" u="none" strike="noStrike" cap="none" baseline="0" dirty="0">
                <a:solidFill>
                  <a:srgbClr val="000000"/>
                </a:solidFill>
                <a:latin typeface="Calibri" panose="020F0502020204030204" pitchFamily="34" charset="0"/>
                <a:sym typeface="Arial"/>
              </a:rPr>
              <a:t>Voor 4-18</a:t>
            </a:r>
            <a:r>
              <a:rPr lang="nl-NL" sz="1800" dirty="0">
                <a:latin typeface="Calibri" panose="020F0502020204030204" pitchFamily="34" charset="0"/>
              </a:rPr>
              <a:t>-jarigen </a:t>
            </a:r>
            <a:r>
              <a:rPr lang="nl-NL" sz="1800" b="0" i="0" u="none" strike="noStrike" cap="none" baseline="0" dirty="0">
                <a:solidFill>
                  <a:srgbClr val="000000"/>
                </a:solidFill>
                <a:latin typeface="Calibri" panose="020F0502020204030204" pitchFamily="34" charset="0"/>
                <a:sym typeface="Arial"/>
              </a:rPr>
              <a:t>wordt de SCQ of ASV aanbevolen. </a:t>
            </a:r>
          </a:p>
          <a:p>
            <a:pPr marL="457200" marR="0" lvl="0" indent="-342900" algn="l" rtl="0">
              <a:lnSpc>
                <a:spcPct val="100000"/>
              </a:lnSpc>
              <a:spcBef>
                <a:spcPts val="0"/>
              </a:spcBef>
              <a:spcAft>
                <a:spcPts val="0"/>
              </a:spcAft>
              <a:buClr>
                <a:srgbClr val="000000"/>
              </a:buClr>
              <a:buSzPct val="100000"/>
              <a:buFont typeface="Arial"/>
              <a:buChar char="●"/>
            </a:pPr>
            <a:r>
              <a:rPr lang="nl-NL" sz="1800" b="0" i="0" u="none" strike="noStrike" cap="none" baseline="0" dirty="0">
                <a:solidFill>
                  <a:srgbClr val="000000"/>
                </a:solidFill>
                <a:latin typeface="Calibri" panose="020F0502020204030204" pitchFamily="34" charset="0"/>
                <a:sym typeface="Arial"/>
              </a:rPr>
              <a:t>Ook de SRS is een mogelijkheid, maar deze richt zich vooral op de sociale problematiek</a:t>
            </a:r>
            <a:r>
              <a:rPr lang="nl-NL" sz="1800" dirty="0">
                <a:latin typeface="Calibri" panose="020F0502020204030204" pitchFamily="34" charset="0"/>
              </a:rPr>
              <a:t>.</a:t>
            </a:r>
          </a:p>
          <a:p>
            <a:pPr marL="457200" marR="0" lvl="0" indent="-342900" algn="l" rtl="0">
              <a:lnSpc>
                <a:spcPct val="100000"/>
              </a:lnSpc>
              <a:spcBef>
                <a:spcPts val="0"/>
              </a:spcBef>
              <a:spcAft>
                <a:spcPts val="0"/>
              </a:spcAft>
              <a:buClr>
                <a:srgbClr val="000000"/>
              </a:buClr>
              <a:buSzPct val="100000"/>
              <a:buFont typeface="Arial"/>
              <a:buChar char="●"/>
            </a:pPr>
            <a:r>
              <a:rPr lang="nl-NL" sz="1800" b="0" i="0" u="none" strike="noStrike" cap="none" baseline="0" dirty="0">
                <a:solidFill>
                  <a:srgbClr val="000000"/>
                </a:solidFill>
                <a:latin typeface="Calibri" panose="020F0502020204030204" pitchFamily="34" charset="0"/>
                <a:sym typeface="Arial"/>
              </a:rPr>
              <a:t>Bij een positieve score op één van deze instrumenten: verwijzing voor verdere diagnostiek naar de jeugd-ggz.</a:t>
            </a:r>
          </a:p>
          <a:p>
            <a:pPr marL="0" marR="0" lvl="0" indent="0" algn="l" rtl="0">
              <a:lnSpc>
                <a:spcPct val="100000"/>
              </a:lnSpc>
              <a:spcBef>
                <a:spcPts val="0"/>
              </a:spcBef>
              <a:spcAft>
                <a:spcPts val="0"/>
              </a:spcAft>
              <a:buClr>
                <a:srgbClr val="000000"/>
              </a:buClr>
              <a:buFont typeface="Arial"/>
              <a:buNone/>
            </a:pPr>
            <a:endParaRPr sz="1800" b="0" i="0" u="none" strike="noStrike" cap="none" baseline="0" dirty="0">
              <a:solidFill>
                <a:schemeClr val="dk1"/>
              </a:solidFill>
              <a:latin typeface="Arial"/>
              <a:ea typeface="Arial"/>
              <a:cs typeface="Arial"/>
              <a:sym typeface="Arial"/>
            </a:endParaRPr>
          </a:p>
        </p:txBody>
      </p:sp>
      <p:sp>
        <p:nvSpPr>
          <p:cNvPr id="150" name="Shape 150"/>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nl-NL" sz="1000" b="0" i="0" u="none" strike="noStrike" cap="none" baseline="0">
                <a:solidFill>
                  <a:srgbClr val="A08241"/>
                </a:solidFill>
                <a:latin typeface="Calibri"/>
                <a:ea typeface="Calibri"/>
                <a:cs typeface="Calibri"/>
                <a:sym typeface="Calibri"/>
              </a:rPr>
              <a:t>*</a:t>
            </a:r>
          </a:p>
        </p:txBody>
      </p:sp>
      <p:sp>
        <p:nvSpPr>
          <p:cNvPr id="151" name="Shape 151"/>
          <p:cNvSpPr txBox="1"/>
          <p:nvPr/>
        </p:nvSpPr>
        <p:spPr>
          <a:xfrm>
            <a:off x="1547812" y="6553200"/>
            <a:ext cx="5157787" cy="228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08241"/>
              </a:buClr>
              <a:buFont typeface="Calibri"/>
              <a:buNone/>
            </a:pPr>
            <a:endParaRPr/>
          </a:p>
        </p:txBody>
      </p:sp>
      <p:pic>
        <p:nvPicPr>
          <p:cNvPr id="152" name="Shape 152"/>
          <p:cNvPicPr preferRelativeResize="0"/>
          <p:nvPr/>
        </p:nvPicPr>
        <p:blipFill rotWithShape="1">
          <a:blip r:embed="rId3">
            <a:alphaModFix/>
          </a:blip>
          <a:srcRect/>
          <a:stretch/>
        </p:blipFill>
        <p:spPr>
          <a:xfrm>
            <a:off x="6842663" y="147636"/>
            <a:ext cx="2082261" cy="165258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1547812" y="1800225"/>
            <a:ext cx="7139099" cy="409500"/>
          </a:xfrm>
          <a:prstGeom prst="rect">
            <a:avLst/>
          </a:prstGeom>
        </p:spPr>
        <p:txBody>
          <a:bodyPr lIns="91425" tIns="91425" rIns="91425" bIns="91425" anchor="t" anchorCtr="0">
            <a:noAutofit/>
          </a:bodyPr>
          <a:lstStyle/>
          <a:p>
            <a:pPr>
              <a:spcBef>
                <a:spcPts val="0"/>
              </a:spcBef>
              <a:buNone/>
            </a:pPr>
            <a:r>
              <a:rPr lang="nl-NL" b="1"/>
              <a:t>Casus</a:t>
            </a:r>
          </a:p>
        </p:txBody>
      </p:sp>
      <p:sp>
        <p:nvSpPr>
          <p:cNvPr id="158" name="Shape 158"/>
          <p:cNvSpPr txBox="1">
            <a:spLocks noGrp="1"/>
          </p:cNvSpPr>
          <p:nvPr>
            <p:ph type="body" idx="1"/>
          </p:nvPr>
        </p:nvSpPr>
        <p:spPr>
          <a:xfrm>
            <a:off x="1547800" y="2209800"/>
            <a:ext cx="6298200" cy="2853299"/>
          </a:xfrm>
          <a:prstGeom prst="rect">
            <a:avLst/>
          </a:prstGeom>
        </p:spPr>
        <p:txBody>
          <a:bodyPr lIns="91425" tIns="91425" rIns="91425" bIns="91425" anchor="t" anchorCtr="0">
            <a:noAutofit/>
          </a:bodyPr>
          <a:lstStyle/>
          <a:p>
            <a:pPr marL="0" indent="0">
              <a:spcBef>
                <a:spcPts val="0"/>
              </a:spcBef>
              <a:buNone/>
            </a:pPr>
            <a:r>
              <a:rPr lang="nl-NL" sz="1800" dirty="0">
                <a:solidFill>
                  <a:schemeClr val="dk1"/>
                </a:solidFill>
                <a:latin typeface="Calibri"/>
                <a:ea typeface="Calibri"/>
                <a:cs typeface="Calibri"/>
                <a:sym typeface="Calibri"/>
              </a:rPr>
              <a:t>Maaike zit in groep 3 en vertoont geen opvallende leerproblemen. Ze heeft weinig aansluiting met haar klasgenoten. Ze lijkt regelmatig overspoeld door de drukte in de klas en klaagt  over moeheid. Na een schooldag heeft ze thuis weinig energie om te spelen. </a:t>
            </a: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nl-NL" sz="1000" b="0" i="0" u="none" strike="noStrike" cap="none" baseline="0">
                <a:solidFill>
                  <a:srgbClr val="A08241"/>
                </a:solidFill>
                <a:latin typeface="Calibri"/>
                <a:ea typeface="Calibri"/>
                <a:cs typeface="Calibri"/>
                <a:sym typeface="Calibri"/>
              </a:rPr>
              <a:t>*</a:t>
            </a:r>
          </a:p>
        </p:txBody>
      </p:sp>
      <p:sp>
        <p:nvSpPr>
          <p:cNvPr id="165" name="Shape 165"/>
          <p:cNvSpPr txBox="1"/>
          <p:nvPr/>
        </p:nvSpPr>
        <p:spPr>
          <a:xfrm>
            <a:off x="1547812" y="6553200"/>
            <a:ext cx="5157900" cy="228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08241"/>
              </a:buClr>
              <a:buFont typeface="Calibri"/>
              <a:buNone/>
            </a:pPr>
            <a:endParaRPr/>
          </a:p>
        </p:txBody>
      </p:sp>
      <p:sp>
        <p:nvSpPr>
          <p:cNvPr id="166" name="Shape 166"/>
          <p:cNvSpPr txBox="1"/>
          <p:nvPr/>
        </p:nvSpPr>
        <p:spPr>
          <a:xfrm>
            <a:off x="540862" y="1552700"/>
            <a:ext cx="7468199" cy="605700"/>
          </a:xfrm>
          <a:prstGeom prst="rect">
            <a:avLst/>
          </a:prstGeom>
          <a:noFill/>
          <a:ln>
            <a:noFill/>
          </a:ln>
        </p:spPr>
        <p:txBody>
          <a:bodyPr lIns="91425" tIns="45700" rIns="91425" bIns="45700" anchor="t" anchorCtr="0">
            <a:noAutofit/>
          </a:bodyPr>
          <a:lstStyle/>
          <a:p>
            <a:pPr marL="0" marR="0" lvl="0" indent="0" algn="l" rtl="0">
              <a:lnSpc>
                <a:spcPct val="136842"/>
              </a:lnSpc>
              <a:spcBef>
                <a:spcPts val="0"/>
              </a:spcBef>
              <a:spcAft>
                <a:spcPts val="0"/>
              </a:spcAft>
              <a:buClr>
                <a:schemeClr val="dk1"/>
              </a:buClr>
              <a:buSzPct val="25000"/>
              <a:buFont typeface="Calibri"/>
              <a:buNone/>
            </a:pPr>
            <a:r>
              <a:rPr lang="nl-NL" sz="1800" b="1">
                <a:solidFill>
                  <a:schemeClr val="dk1"/>
                </a:solidFill>
                <a:latin typeface="Calibri"/>
                <a:ea typeface="Calibri"/>
                <a:cs typeface="Calibri"/>
                <a:sym typeface="Calibri"/>
              </a:rPr>
              <a:t>Casus : hoe het afliep</a:t>
            </a:r>
          </a:p>
        </p:txBody>
      </p:sp>
      <p:sp>
        <p:nvSpPr>
          <p:cNvPr id="167" name="Shape 167"/>
          <p:cNvSpPr txBox="1"/>
          <p:nvPr/>
        </p:nvSpPr>
        <p:spPr>
          <a:xfrm>
            <a:off x="540850" y="1988025"/>
            <a:ext cx="7812900" cy="4351199"/>
          </a:xfrm>
          <a:prstGeom prst="rect">
            <a:avLst/>
          </a:prstGeom>
          <a:noFill/>
          <a:ln>
            <a:noFill/>
          </a:ln>
        </p:spPr>
        <p:txBody>
          <a:bodyPr lIns="91425" tIns="45700" rIns="91425" bIns="45700" anchor="t" anchorCtr="0">
            <a:noAutofit/>
          </a:bodyPr>
          <a:lstStyle/>
          <a:p>
            <a:pPr marL="0" marR="0" lvl="0" indent="0" algn="l" rtl="0">
              <a:lnSpc>
                <a:spcPct val="136842"/>
              </a:lnSpc>
              <a:spcBef>
                <a:spcPts val="0"/>
              </a:spcBef>
              <a:spcAft>
                <a:spcPts val="0"/>
              </a:spcAft>
              <a:buClr>
                <a:schemeClr val="dk1"/>
              </a:buClr>
              <a:buSzPct val="25000"/>
              <a:buFont typeface="Calibri"/>
              <a:buNone/>
            </a:pPr>
            <a:r>
              <a:rPr lang="nl-NL" sz="1800">
                <a:solidFill>
                  <a:schemeClr val="dk1"/>
                </a:solidFill>
                <a:latin typeface="Calibri"/>
                <a:ea typeface="Calibri"/>
                <a:cs typeface="Calibri"/>
                <a:sym typeface="Calibri"/>
              </a:rPr>
              <a:t>De leerkracht regelde een gesprek tussen de jeugdverpleegkundige en ouders. Er werd besloten tot een vervolgafspraak bij de jeugdarts. </a:t>
            </a:r>
            <a:r>
              <a:rPr lang="nl-NL" sz="1800" b="0" u="none" strike="noStrike" cap="none" baseline="0">
                <a:solidFill>
                  <a:schemeClr val="dk1"/>
                </a:solidFill>
                <a:latin typeface="Calibri"/>
                <a:ea typeface="Calibri"/>
                <a:cs typeface="Calibri"/>
                <a:sym typeface="Calibri"/>
              </a:rPr>
              <a:t>Maaike  werd doorverwezen naar het Centrum voor Autisme. Aldaar werd de stoornis van Asperger vastgesteld. </a:t>
            </a:r>
          </a:p>
          <a:p>
            <a:pPr marL="0" marR="0" lvl="0" indent="0" algn="l" rtl="0">
              <a:lnSpc>
                <a:spcPct val="136842"/>
              </a:lnSpc>
              <a:spcBef>
                <a:spcPts val="0"/>
              </a:spcBef>
              <a:spcAft>
                <a:spcPts val="0"/>
              </a:spcAft>
              <a:buClr>
                <a:schemeClr val="dk1"/>
              </a:buClr>
              <a:buFont typeface="Calibri"/>
              <a:buNone/>
            </a:pPr>
            <a:endParaRPr sz="600">
              <a:solidFill>
                <a:schemeClr val="dk1"/>
              </a:solidFill>
              <a:latin typeface="Calibri"/>
              <a:ea typeface="Calibri"/>
              <a:cs typeface="Calibri"/>
              <a:sym typeface="Calibri"/>
            </a:endParaRPr>
          </a:p>
          <a:p>
            <a:pPr marL="0" marR="0" lvl="0" indent="0" algn="l" rtl="0">
              <a:lnSpc>
                <a:spcPct val="136842"/>
              </a:lnSpc>
              <a:spcBef>
                <a:spcPts val="0"/>
              </a:spcBef>
              <a:spcAft>
                <a:spcPts val="0"/>
              </a:spcAft>
              <a:buClr>
                <a:schemeClr val="dk1"/>
              </a:buClr>
              <a:buSzPct val="25000"/>
              <a:buFont typeface="Calibri"/>
              <a:buNone/>
            </a:pPr>
            <a:r>
              <a:rPr lang="nl-NL" sz="1800" b="0" u="none" strike="noStrike" cap="none" baseline="0">
                <a:solidFill>
                  <a:schemeClr val="dk1"/>
                </a:solidFill>
                <a:latin typeface="Calibri"/>
                <a:ea typeface="Calibri"/>
                <a:cs typeface="Calibri"/>
                <a:sym typeface="Calibri"/>
              </a:rPr>
              <a:t>Het Centrum heeft samen met school een behandelplan opgesteld, gericht op de stimulering van de sociale ontwikkeling en overzichtelijke invulling van de schoolse activiteiten. </a:t>
            </a:r>
          </a:p>
          <a:p>
            <a:pPr marL="0" marR="0" lvl="0" indent="0" algn="l" rtl="0">
              <a:lnSpc>
                <a:spcPct val="136842"/>
              </a:lnSpc>
              <a:spcBef>
                <a:spcPts val="0"/>
              </a:spcBef>
              <a:spcAft>
                <a:spcPts val="0"/>
              </a:spcAft>
              <a:buClr>
                <a:schemeClr val="dk1"/>
              </a:buClr>
              <a:buFont typeface="Calibri"/>
              <a:buNone/>
            </a:pPr>
            <a:endParaRPr sz="600">
              <a:solidFill>
                <a:schemeClr val="dk1"/>
              </a:solidFill>
              <a:latin typeface="Calibri"/>
              <a:ea typeface="Calibri"/>
              <a:cs typeface="Calibri"/>
              <a:sym typeface="Calibri"/>
            </a:endParaRPr>
          </a:p>
          <a:p>
            <a:pPr marL="0" marR="0" lvl="0" indent="0" algn="l" rtl="0">
              <a:lnSpc>
                <a:spcPct val="136842"/>
              </a:lnSpc>
              <a:spcBef>
                <a:spcPts val="0"/>
              </a:spcBef>
              <a:spcAft>
                <a:spcPts val="0"/>
              </a:spcAft>
              <a:buClr>
                <a:schemeClr val="dk1"/>
              </a:buClr>
              <a:buSzPct val="25000"/>
              <a:buFont typeface="Calibri"/>
              <a:buNone/>
            </a:pPr>
            <a:r>
              <a:rPr lang="nl-NL" sz="1800">
                <a:solidFill>
                  <a:schemeClr val="dk1"/>
                </a:solidFill>
                <a:latin typeface="Calibri"/>
                <a:ea typeface="Calibri"/>
                <a:cs typeface="Calibri"/>
                <a:sym typeface="Calibri"/>
              </a:rPr>
              <a:t>Maaike</a:t>
            </a:r>
            <a:r>
              <a:rPr lang="nl-NL" sz="1800" b="0" u="none" strike="noStrike" cap="none" baseline="0">
                <a:solidFill>
                  <a:schemeClr val="dk1"/>
                </a:solidFill>
                <a:latin typeface="Calibri"/>
                <a:ea typeface="Calibri"/>
                <a:cs typeface="Calibri"/>
                <a:sym typeface="Calibri"/>
              </a:rPr>
              <a:t> kreeg sociale vaardigheidstraining en werd op school begeleid</a:t>
            </a:r>
            <a:r>
              <a:rPr lang="nl-NL" sz="1800">
                <a:solidFill>
                  <a:schemeClr val="dk1"/>
                </a:solidFill>
                <a:latin typeface="Calibri"/>
                <a:ea typeface="Calibri"/>
                <a:cs typeface="Calibri"/>
                <a:sym typeface="Calibri"/>
              </a:rPr>
              <a:t> bij </a:t>
            </a:r>
            <a:r>
              <a:rPr lang="nl-NL" sz="1800" b="0" u="none" strike="noStrike" cap="none" baseline="0">
                <a:solidFill>
                  <a:schemeClr val="dk1"/>
                </a:solidFill>
                <a:latin typeface="Calibri"/>
                <a:ea typeface="Calibri"/>
                <a:cs typeface="Calibri"/>
                <a:sym typeface="Calibri"/>
              </a:rPr>
              <a:t>activiteiten.</a:t>
            </a:r>
            <a:r>
              <a:rPr lang="nl-NL" sz="1800">
                <a:solidFill>
                  <a:schemeClr val="dk1"/>
                </a:solidFill>
                <a:latin typeface="Calibri"/>
                <a:ea typeface="Calibri"/>
                <a:cs typeface="Calibri"/>
                <a:sym typeface="Calibri"/>
              </a:rPr>
              <a:t> Visuele ondersteuning werd ingezet.</a:t>
            </a:r>
            <a:r>
              <a:rPr lang="nl-NL" sz="1800" b="0" u="none" strike="noStrike" cap="none" baseline="0">
                <a:solidFill>
                  <a:schemeClr val="dk1"/>
                </a:solidFill>
                <a:latin typeface="Calibri"/>
                <a:ea typeface="Calibri"/>
                <a:cs typeface="Calibri"/>
                <a:sym typeface="Calibri"/>
              </a:rPr>
              <a:t> </a:t>
            </a:r>
            <a:r>
              <a:rPr lang="nl-NL" sz="1800">
                <a:solidFill>
                  <a:schemeClr val="dk1"/>
                </a:solidFill>
                <a:latin typeface="Calibri"/>
                <a:ea typeface="Calibri"/>
                <a:cs typeface="Calibri"/>
                <a:sym typeface="Calibri"/>
              </a:rPr>
              <a:t>Z</a:t>
            </a:r>
            <a:r>
              <a:rPr lang="nl-NL" sz="1800" b="0" u="none" strike="noStrike" cap="none" baseline="0">
                <a:solidFill>
                  <a:schemeClr val="dk1"/>
                </a:solidFill>
                <a:latin typeface="Calibri"/>
                <a:ea typeface="Calibri"/>
                <a:cs typeface="Calibri"/>
                <a:sym typeface="Calibri"/>
              </a:rPr>
              <a:t>e kreeg steeds meer grip op de schoolsituatie. Dit had ook in de thuissituatie een p</a:t>
            </a:r>
            <a:r>
              <a:rPr lang="nl-NL" sz="1900" b="0" u="none" strike="noStrike" cap="none" baseline="0">
                <a:solidFill>
                  <a:schemeClr val="dk1"/>
                </a:solidFill>
                <a:latin typeface="Calibri"/>
                <a:ea typeface="Calibri"/>
                <a:cs typeface="Calibri"/>
                <a:sym typeface="Calibri"/>
              </a:rPr>
              <a:t>ositieve effect. Ze kon met deze ondersteuning op het reguliere onderwijs blijven.</a:t>
            </a: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p:nvPr/>
        </p:nvSpPr>
        <p:spPr>
          <a:xfrm>
            <a:off x="607925" y="1623000"/>
            <a:ext cx="2816100" cy="409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nl-NL" sz="1900" b="1">
                <a:solidFill>
                  <a:schemeClr val="dk2"/>
                </a:solidFill>
                <a:latin typeface="Calibri"/>
                <a:ea typeface="Calibri"/>
                <a:cs typeface="Calibri"/>
                <a:sym typeface="Calibri"/>
              </a:rPr>
              <a:t>W</a:t>
            </a:r>
            <a:r>
              <a:rPr lang="nl-NL" sz="1900" b="1" i="0" u="none" strike="noStrike" cap="none" baseline="0">
                <a:solidFill>
                  <a:schemeClr val="dk2"/>
                </a:solidFill>
                <a:latin typeface="Calibri"/>
                <a:ea typeface="Calibri"/>
                <a:cs typeface="Calibri"/>
                <a:sym typeface="Calibri"/>
              </a:rPr>
              <a:t>ijze van registratie</a:t>
            </a:r>
          </a:p>
        </p:txBody>
      </p:sp>
      <p:sp>
        <p:nvSpPr>
          <p:cNvPr id="173" name="Shape 173"/>
          <p:cNvSpPr txBox="1"/>
          <p:nvPr/>
        </p:nvSpPr>
        <p:spPr>
          <a:xfrm>
            <a:off x="486350" y="2816300"/>
            <a:ext cx="8657700" cy="2836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SzPct val="25000"/>
              <a:buNone/>
            </a:pPr>
            <a:r>
              <a:rPr lang="nl-NL" sz="1800" dirty="0">
                <a:solidFill>
                  <a:schemeClr val="dk1"/>
                </a:solidFill>
              </a:rPr>
              <a:t> </a:t>
            </a:r>
            <a:r>
              <a:rPr lang="nl-NL" sz="1800" b="1" dirty="0">
                <a:solidFill>
                  <a:schemeClr val="dk1"/>
                </a:solidFill>
                <a:latin typeface="Calibri"/>
                <a:ea typeface="Calibri"/>
                <a:cs typeface="Calibri"/>
                <a:sym typeface="Calibri"/>
              </a:rPr>
              <a:t>Toelichting op de BDS-protocollen bij JGZ-richtlijnen</a:t>
            </a:r>
          </a:p>
          <a:p>
            <a:pPr marL="457200" marR="38100" lvl="0" indent="-349250" rtl="0">
              <a:lnSpc>
                <a:spcPct val="115000"/>
              </a:lnSpc>
              <a:spcBef>
                <a:spcPts val="0"/>
              </a:spcBef>
              <a:buClr>
                <a:srgbClr val="222222"/>
              </a:buClr>
              <a:buSzPct val="100000"/>
              <a:buFont typeface="Calibri"/>
              <a:buChar char="-"/>
            </a:pPr>
            <a:r>
              <a:rPr lang="nl-NL" sz="1800" dirty="0">
                <a:solidFill>
                  <a:srgbClr val="222222"/>
                </a:solidFill>
                <a:latin typeface="Calibri"/>
                <a:ea typeface="Calibri"/>
                <a:cs typeface="Calibri"/>
                <a:sym typeface="Calibri"/>
              </a:rPr>
              <a:t>Handelingsaanbevelingen ten behoeve van de zorg voor het kind zijn conform de BDS op uniforme wijze registreerbaar </a:t>
            </a:r>
          </a:p>
          <a:p>
            <a:pPr marL="457200" marR="38100" lvl="0" indent="-349250" rtl="0">
              <a:lnSpc>
                <a:spcPct val="115000"/>
              </a:lnSpc>
              <a:spcBef>
                <a:spcPts val="0"/>
              </a:spcBef>
              <a:buClr>
                <a:srgbClr val="222222"/>
              </a:buClr>
              <a:buSzPct val="100000"/>
              <a:buFont typeface="Calibri"/>
              <a:buChar char="-"/>
            </a:pPr>
            <a:r>
              <a:rPr lang="nl-NL" sz="1800" dirty="0">
                <a:solidFill>
                  <a:srgbClr val="222222"/>
                </a:solidFill>
                <a:latin typeface="Calibri"/>
                <a:ea typeface="Calibri"/>
                <a:cs typeface="Calibri"/>
                <a:sym typeface="Calibri"/>
              </a:rPr>
              <a:t>Ondersteuning om een registratieprotocol voor de eigen organisatie te maken, passend bij de eigen werkprocessen en de inrichting van het Digitaal Dossier JGZ</a:t>
            </a:r>
          </a:p>
          <a:p>
            <a:pPr marL="457200" marR="38100" lvl="0" indent="-349250" rtl="0">
              <a:lnSpc>
                <a:spcPct val="115000"/>
              </a:lnSpc>
              <a:spcBef>
                <a:spcPts val="0"/>
              </a:spcBef>
              <a:buClr>
                <a:srgbClr val="222222"/>
              </a:buClr>
              <a:buSzPct val="100000"/>
              <a:buFont typeface="Calibri"/>
              <a:buChar char="-"/>
            </a:pPr>
            <a:r>
              <a:rPr lang="nl-NL" sz="1800" dirty="0">
                <a:solidFill>
                  <a:srgbClr val="222222"/>
                </a:solidFill>
                <a:latin typeface="Calibri"/>
                <a:ea typeface="Calibri"/>
                <a:cs typeface="Calibri"/>
                <a:sym typeface="Calibri"/>
              </a:rPr>
              <a:t>Een functionele omschrijving van de BDS-onderdelen en vervolgens de technische omschrijving</a:t>
            </a:r>
          </a:p>
          <a:p>
            <a:pPr marL="457200" marR="38100" lvl="0" indent="-349250" rtl="0">
              <a:lnSpc>
                <a:spcPct val="115000"/>
              </a:lnSpc>
              <a:spcBef>
                <a:spcPts val="0"/>
              </a:spcBef>
              <a:buClr>
                <a:srgbClr val="222222"/>
              </a:buClr>
              <a:buSzPct val="100000"/>
              <a:buFont typeface="Calibri"/>
              <a:buChar char="-"/>
            </a:pPr>
            <a:r>
              <a:rPr lang="nl-NL" sz="1800" dirty="0">
                <a:solidFill>
                  <a:srgbClr val="222222"/>
                </a:solidFill>
                <a:latin typeface="Calibri"/>
                <a:ea typeface="Calibri"/>
                <a:cs typeface="Calibri"/>
                <a:sym typeface="Calibri"/>
              </a:rPr>
              <a:t>Overzicht van nieuwe elementen </a:t>
            </a:r>
          </a:p>
          <a:p>
            <a:pPr marL="0" marR="0" lvl="0" indent="0" algn="l" rtl="0">
              <a:lnSpc>
                <a:spcPct val="100000"/>
              </a:lnSpc>
              <a:spcBef>
                <a:spcPts val="0"/>
              </a:spcBef>
              <a:spcAft>
                <a:spcPts val="0"/>
              </a:spcAft>
              <a:buNone/>
            </a:pPr>
            <a:endParaRPr sz="1800" dirty="0">
              <a:solidFill>
                <a:schemeClr val="dk1"/>
              </a:solidFill>
            </a:endParaRPr>
          </a:p>
          <a:p>
            <a:pPr marL="0" marR="0" lvl="0" indent="0" algn="l" rtl="0">
              <a:lnSpc>
                <a:spcPct val="136842"/>
              </a:lnSpc>
              <a:spcBef>
                <a:spcPts val="380"/>
              </a:spcBef>
              <a:spcAft>
                <a:spcPts val="0"/>
              </a:spcAft>
              <a:buClr>
                <a:schemeClr val="dk1"/>
              </a:buClr>
              <a:buSzPct val="25000"/>
              <a:buFont typeface="Calibri"/>
              <a:buNone/>
            </a:pPr>
            <a:r>
              <a:rPr lang="nl-NL" sz="1900" b="0" i="0" u="none" strike="noStrike" cap="none" baseline="0" dirty="0">
                <a:solidFill>
                  <a:schemeClr val="dk1"/>
                </a:solidFill>
                <a:latin typeface="Calibri"/>
                <a:ea typeface="Calibri"/>
                <a:cs typeface="Calibri"/>
                <a:sym typeface="Calibri"/>
              </a:rPr>
              <a:t>     </a:t>
            </a:r>
          </a:p>
          <a:p>
            <a:pPr marL="0" marR="0" lvl="0" indent="0" algn="l" rtl="0">
              <a:lnSpc>
                <a:spcPct val="136842"/>
              </a:lnSpc>
              <a:spcBef>
                <a:spcPts val="380"/>
              </a:spcBef>
              <a:spcAft>
                <a:spcPts val="0"/>
              </a:spcAft>
              <a:buClr>
                <a:schemeClr val="dk1"/>
              </a:buClr>
              <a:buFont typeface="Calibri"/>
              <a:buNone/>
            </a:pPr>
            <a:endParaRPr sz="1900" i="1" dirty="0">
              <a:solidFill>
                <a:schemeClr val="dk1"/>
              </a:solidFill>
              <a:latin typeface="Calibri"/>
              <a:ea typeface="Calibri"/>
              <a:cs typeface="Calibri"/>
              <a:sym typeface="Calibri"/>
            </a:endParaRPr>
          </a:p>
          <a:p>
            <a:pPr marL="0" marR="0" lvl="0" indent="0" algn="l" rtl="0">
              <a:lnSpc>
                <a:spcPct val="136842"/>
              </a:lnSpc>
              <a:spcBef>
                <a:spcPts val="380"/>
              </a:spcBef>
              <a:spcAft>
                <a:spcPts val="0"/>
              </a:spcAft>
              <a:buClr>
                <a:schemeClr val="dk1"/>
              </a:buClr>
              <a:buFont typeface="Calibri"/>
              <a:buNone/>
            </a:pPr>
            <a:endParaRPr sz="1900" i="1" dirty="0">
              <a:solidFill>
                <a:schemeClr val="dk1"/>
              </a:solidFill>
              <a:latin typeface="Calibri"/>
              <a:ea typeface="Calibri"/>
              <a:cs typeface="Calibri"/>
              <a:sym typeface="Calibri"/>
            </a:endParaRPr>
          </a:p>
          <a:p>
            <a:pPr marL="0" marR="0" lvl="0" indent="0" algn="l" rtl="0">
              <a:lnSpc>
                <a:spcPct val="136842"/>
              </a:lnSpc>
              <a:spcBef>
                <a:spcPts val="380"/>
              </a:spcBef>
              <a:spcAft>
                <a:spcPts val="0"/>
              </a:spcAft>
              <a:buClr>
                <a:schemeClr val="dk1"/>
              </a:buClr>
              <a:buFont typeface="Calibri"/>
              <a:buNone/>
            </a:pPr>
            <a:endParaRPr sz="1900" i="1" dirty="0">
              <a:solidFill>
                <a:schemeClr val="dk1"/>
              </a:solidFill>
              <a:latin typeface="Calibri"/>
              <a:ea typeface="Calibri"/>
              <a:cs typeface="Calibri"/>
              <a:sym typeface="Calibri"/>
            </a:endParaRPr>
          </a:p>
          <a:p>
            <a:pPr marL="0" marR="0" lvl="0" indent="0" algn="l" rtl="0">
              <a:lnSpc>
                <a:spcPct val="136842"/>
              </a:lnSpc>
              <a:spcBef>
                <a:spcPts val="380"/>
              </a:spcBef>
              <a:spcAft>
                <a:spcPts val="0"/>
              </a:spcAft>
              <a:buClr>
                <a:schemeClr val="dk1"/>
              </a:buClr>
              <a:buFont typeface="Calibri"/>
              <a:buNone/>
            </a:pPr>
            <a:endParaRPr sz="1900" i="1" dirty="0">
              <a:solidFill>
                <a:schemeClr val="dk1"/>
              </a:solidFill>
              <a:latin typeface="Calibri"/>
              <a:ea typeface="Calibri"/>
              <a:cs typeface="Calibri"/>
              <a:sym typeface="Calibri"/>
            </a:endParaRPr>
          </a:p>
          <a:p>
            <a:pPr marL="0" marR="0" lvl="0" indent="0" algn="l" rtl="0">
              <a:lnSpc>
                <a:spcPct val="136842"/>
              </a:lnSpc>
              <a:spcBef>
                <a:spcPts val="380"/>
              </a:spcBef>
              <a:spcAft>
                <a:spcPts val="0"/>
              </a:spcAft>
              <a:buClr>
                <a:schemeClr val="dk1"/>
              </a:buClr>
              <a:buFont typeface="Calibri"/>
              <a:buNone/>
            </a:pPr>
            <a:endParaRPr sz="1900" b="0" i="0" u="none" strike="noStrike" cap="none" baseline="0" dirty="0">
              <a:solidFill>
                <a:schemeClr val="dk1"/>
              </a:solidFill>
              <a:latin typeface="Calibri"/>
              <a:ea typeface="Calibri"/>
              <a:cs typeface="Calibri"/>
              <a:sym typeface="Calibri"/>
            </a:endParaRPr>
          </a:p>
        </p:txBody>
      </p:sp>
      <p:sp>
        <p:nvSpPr>
          <p:cNvPr id="174" name="Shape 174"/>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nl-NL" sz="1000" b="0" i="0" u="none" strike="noStrike" cap="none" baseline="0">
                <a:solidFill>
                  <a:srgbClr val="A08241"/>
                </a:solidFill>
                <a:latin typeface="Calibri"/>
                <a:ea typeface="Calibri"/>
                <a:cs typeface="Calibri"/>
                <a:sym typeface="Calibri"/>
              </a:rPr>
              <a:t>*</a:t>
            </a:r>
          </a:p>
        </p:txBody>
      </p:sp>
      <p:pic>
        <p:nvPicPr>
          <p:cNvPr id="175" name="Shape 175"/>
          <p:cNvPicPr preferRelativeResize="0"/>
          <p:nvPr/>
        </p:nvPicPr>
        <p:blipFill>
          <a:blip r:embed="rId4">
            <a:alphaModFix/>
          </a:blip>
          <a:stretch>
            <a:fillRect/>
          </a:stretch>
        </p:blipFill>
        <p:spPr>
          <a:xfrm>
            <a:off x="3534263" y="0"/>
            <a:ext cx="5336187" cy="2754775"/>
          </a:xfrm>
          <a:prstGeom prst="rect">
            <a:avLst/>
          </a:prstGeom>
          <a:noFill/>
          <a:ln>
            <a:noFill/>
          </a:ln>
        </p:spPr>
      </p:pic>
      <p:sp>
        <p:nvSpPr>
          <p:cNvPr id="176" name="Shape 176"/>
          <p:cNvSpPr txBox="1"/>
          <p:nvPr/>
        </p:nvSpPr>
        <p:spPr>
          <a:xfrm>
            <a:off x="322075" y="5794087"/>
            <a:ext cx="6688199" cy="587999"/>
          </a:xfrm>
          <a:prstGeom prst="rect">
            <a:avLst/>
          </a:prstGeom>
          <a:noFill/>
          <a:ln>
            <a:noFill/>
          </a:ln>
        </p:spPr>
        <p:txBody>
          <a:bodyPr lIns="91425" tIns="91425" rIns="91425" bIns="91425" anchor="t" anchorCtr="0">
            <a:noAutofit/>
          </a:bodyPr>
          <a:lstStyle/>
          <a:p>
            <a:pPr lvl="0" rtl="0">
              <a:lnSpc>
                <a:spcPct val="136842"/>
              </a:lnSpc>
              <a:spcBef>
                <a:spcPts val="380"/>
              </a:spcBef>
              <a:buClr>
                <a:schemeClr val="dk1"/>
              </a:buClr>
              <a:buSzPct val="25000"/>
              <a:buFont typeface="Calibri"/>
              <a:buNone/>
            </a:pPr>
            <a:r>
              <a:rPr lang="nl-NL" sz="1900" i="1">
                <a:solidFill>
                  <a:schemeClr val="dk1"/>
                </a:solidFill>
                <a:latin typeface="Calibri"/>
                <a:ea typeface="Calibri"/>
                <a:cs typeface="Calibri"/>
                <a:sym typeface="Calibri"/>
              </a:rPr>
              <a:t>Indien er een wijzigingsvoorstel BDS is ingediend, geef dan aan. </a:t>
            </a:r>
          </a:p>
          <a:p>
            <a:pPr lvl="0" rt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p:nvPr/>
        </p:nvSpPr>
        <p:spPr>
          <a:xfrm>
            <a:off x="114300" y="1114800"/>
            <a:ext cx="7139099" cy="409500"/>
          </a:xfrm>
          <a:prstGeom prst="rect">
            <a:avLst/>
          </a:prstGeom>
          <a:noFill/>
          <a:ln>
            <a:noFill/>
          </a:ln>
        </p:spPr>
        <p:txBody>
          <a:bodyPr lIns="91425" tIns="45700" rIns="91425" bIns="45700" anchor="t" anchorCtr="0">
            <a:noAutofit/>
          </a:bodyPr>
          <a:lstStyle/>
          <a:p>
            <a:pPr marL="0" marR="0" lvl="0" indent="457200" algn="l" rtl="0">
              <a:lnSpc>
                <a:spcPct val="100000"/>
              </a:lnSpc>
              <a:spcBef>
                <a:spcPts val="0"/>
              </a:spcBef>
              <a:spcAft>
                <a:spcPts val="0"/>
              </a:spcAft>
              <a:buClr>
                <a:schemeClr val="dk2"/>
              </a:buClr>
              <a:buSzPct val="25000"/>
              <a:buFont typeface="Calibri"/>
              <a:buNone/>
            </a:pPr>
            <a:r>
              <a:rPr lang="nl-NL" sz="1800" b="1" i="0" u="none" strike="noStrike" cap="none" baseline="0">
                <a:solidFill>
                  <a:schemeClr val="dk2"/>
                </a:solidFill>
                <a:latin typeface="Calibri"/>
                <a:ea typeface="Calibri"/>
                <a:cs typeface="Calibri"/>
                <a:sym typeface="Calibri"/>
              </a:rPr>
              <a:t>Waarom deze richtlijn</a:t>
            </a:r>
            <a:r>
              <a:rPr lang="nl-NL" sz="1800" b="1">
                <a:solidFill>
                  <a:schemeClr val="dk2"/>
                </a:solidFill>
                <a:latin typeface="Calibri"/>
                <a:ea typeface="Calibri"/>
                <a:cs typeface="Calibri"/>
                <a:sym typeface="Calibri"/>
              </a:rPr>
              <a:t> </a:t>
            </a:r>
          </a:p>
        </p:txBody>
      </p:sp>
      <p:sp>
        <p:nvSpPr>
          <p:cNvPr id="42" name="Shape 42"/>
          <p:cNvSpPr txBox="1"/>
          <p:nvPr/>
        </p:nvSpPr>
        <p:spPr>
          <a:xfrm>
            <a:off x="458400" y="1463525"/>
            <a:ext cx="8188199" cy="4819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Arial"/>
              <a:ea typeface="Arial"/>
              <a:cs typeface="Arial"/>
              <a:sym typeface="Arial"/>
            </a:endParaRPr>
          </a:p>
          <a:p>
            <a:pPr marL="0" marR="0" indent="0" algn="l" rtl="0">
              <a:lnSpc>
                <a:spcPct val="130000"/>
              </a:lnSpc>
              <a:spcBef>
                <a:spcPts val="0"/>
              </a:spcBef>
              <a:spcAft>
                <a:spcPts val="0"/>
              </a:spcAft>
              <a:buNone/>
            </a:pPr>
            <a:r>
              <a:rPr lang="nl-NL" sz="1800">
                <a:latin typeface="Calibri"/>
                <a:ea typeface="Calibri"/>
                <a:cs typeface="Calibri"/>
                <a:sym typeface="Calibri"/>
              </a:rPr>
              <a:t>Vroegtijdige signalering mogelijke kenmerken ASS zodat:</a:t>
            </a:r>
          </a:p>
          <a:p>
            <a:pPr marL="457200" marR="0" lvl="0" indent="-342900" algn="l" rtl="0">
              <a:lnSpc>
                <a:spcPct val="130000"/>
              </a:lnSpc>
              <a:spcBef>
                <a:spcPts val="0"/>
              </a:spcBef>
              <a:spcAft>
                <a:spcPts val="0"/>
              </a:spcAft>
              <a:buClr>
                <a:srgbClr val="000000"/>
              </a:buClr>
              <a:buSzPct val="100000"/>
              <a:buFont typeface="Calibri"/>
              <a:buChar char="●"/>
            </a:pPr>
            <a:r>
              <a:rPr lang="nl-NL" sz="1800">
                <a:latin typeface="Calibri"/>
                <a:ea typeface="Calibri"/>
                <a:cs typeface="Calibri"/>
                <a:sym typeface="Calibri"/>
              </a:rPr>
              <a:t>Begeleiding en toeleiding naar diagnostiek sneller kunnen plaatsvinden</a:t>
            </a:r>
          </a:p>
          <a:p>
            <a:pPr marL="457200" marR="0" lvl="0" indent="-342900" algn="l" rtl="0">
              <a:lnSpc>
                <a:spcPct val="130000"/>
              </a:lnSpc>
              <a:spcBef>
                <a:spcPts val="0"/>
              </a:spcBef>
              <a:spcAft>
                <a:spcPts val="0"/>
              </a:spcAft>
              <a:buClr>
                <a:srgbClr val="000000"/>
              </a:buClr>
              <a:buSzPct val="100000"/>
              <a:buFont typeface="Calibri"/>
              <a:buChar char="●"/>
            </a:pPr>
            <a:r>
              <a:rPr lang="nl-NL" sz="1800">
                <a:latin typeface="Calibri"/>
                <a:ea typeface="Calibri"/>
                <a:cs typeface="Calibri"/>
                <a:sym typeface="Calibri"/>
              </a:rPr>
              <a:t>Daarmee de gevolgen voor kind en omgeving zoveel mogelijk beperkt  worden</a:t>
            </a:r>
          </a:p>
          <a:p>
            <a:pPr marL="457200" marR="0" lvl="0" indent="-342900" algn="l" rtl="0">
              <a:lnSpc>
                <a:spcPct val="130000"/>
              </a:lnSpc>
              <a:spcBef>
                <a:spcPts val="0"/>
              </a:spcBef>
              <a:spcAft>
                <a:spcPts val="0"/>
              </a:spcAft>
              <a:buClr>
                <a:srgbClr val="000000"/>
              </a:buClr>
              <a:buSzPct val="100000"/>
              <a:buFont typeface="Calibri"/>
              <a:buChar char="●"/>
            </a:pPr>
            <a:r>
              <a:rPr lang="nl-NL" sz="1800">
                <a:latin typeface="Calibri"/>
                <a:ea typeface="Calibri"/>
                <a:cs typeface="Calibri"/>
                <a:sym typeface="Calibri"/>
              </a:rPr>
              <a:t>Samenwerking met samenwerkingspartners in een vroeg stadium vorm kan krijgen</a:t>
            </a:r>
          </a:p>
          <a:p>
            <a:pPr marR="0" algn="l" rtl="0">
              <a:lnSpc>
                <a:spcPct val="130000"/>
              </a:lnSpc>
              <a:spcBef>
                <a:spcPts val="0"/>
              </a:spcBef>
              <a:spcAft>
                <a:spcPts val="0"/>
              </a:spcAft>
              <a:buNone/>
            </a:pPr>
            <a:endParaRPr sz="1800">
              <a:latin typeface="Calibri"/>
              <a:ea typeface="Calibri"/>
              <a:cs typeface="Calibri"/>
              <a:sym typeface="Calibri"/>
            </a:endParaRPr>
          </a:p>
          <a:p>
            <a:pPr marR="0" algn="l" rtl="0">
              <a:lnSpc>
                <a:spcPct val="130000"/>
              </a:lnSpc>
              <a:spcBef>
                <a:spcPts val="0"/>
              </a:spcBef>
              <a:spcAft>
                <a:spcPts val="0"/>
              </a:spcAft>
              <a:buNone/>
            </a:pPr>
            <a:r>
              <a:rPr lang="nl-NL" sz="1800">
                <a:latin typeface="Calibri"/>
                <a:ea typeface="Calibri"/>
                <a:cs typeface="Calibri"/>
                <a:sym typeface="Calibri"/>
              </a:rPr>
              <a:t>Vermoedens van autisme maken ouders ongerust en onzeker. De JGZ kan begeleiding bieden en informatie geven.</a:t>
            </a:r>
          </a:p>
          <a:p>
            <a:pPr marR="0" algn="l" rtl="0">
              <a:lnSpc>
                <a:spcPct val="130000"/>
              </a:lnSpc>
              <a:spcBef>
                <a:spcPts val="0"/>
              </a:spcBef>
              <a:spcAft>
                <a:spcPts val="0"/>
              </a:spcAft>
              <a:buNone/>
            </a:pPr>
            <a:endParaRPr sz="1800">
              <a:latin typeface="Calibri"/>
              <a:ea typeface="Calibri"/>
              <a:cs typeface="Calibri"/>
              <a:sym typeface="Calibri"/>
            </a:endParaRPr>
          </a:p>
          <a:p>
            <a:pPr marR="0" lvl="0" algn="l" rtl="0">
              <a:lnSpc>
                <a:spcPct val="130000"/>
              </a:lnSpc>
              <a:spcBef>
                <a:spcPts val="0"/>
              </a:spcBef>
              <a:spcAft>
                <a:spcPts val="0"/>
              </a:spcAft>
              <a:buNone/>
            </a:pPr>
            <a:r>
              <a:rPr lang="nl-NL" sz="1800">
                <a:latin typeface="Calibri"/>
                <a:ea typeface="Calibri"/>
                <a:cs typeface="Calibri"/>
                <a:sym typeface="Calibri"/>
              </a:rPr>
              <a:t>De JGZ kan bijdragen aan voorlichting over signaleren van ASS op plaatsen waar kinderen komen, zoals peuterspeelzalen, scholen en kinderdagopvang.</a:t>
            </a:r>
          </a:p>
          <a:p>
            <a:pPr marL="0" marR="0" lvl="0" indent="0" algn="l" rtl="0">
              <a:lnSpc>
                <a:spcPct val="115000"/>
              </a:lnSpc>
              <a:spcBef>
                <a:spcPts val="0"/>
              </a:spcBef>
              <a:spcAft>
                <a:spcPts val="0"/>
              </a:spcAft>
              <a:buClr>
                <a:srgbClr val="000000"/>
              </a:buClr>
              <a:buSzPct val="25000"/>
              <a:buFont typeface="Arial"/>
              <a:buNone/>
            </a:pPr>
            <a:r>
              <a:rPr lang="nl-NL" sz="1600" b="0" i="0" u="none" strike="noStrike" cap="none" baseline="0">
                <a:solidFill>
                  <a:srgbClr val="000000"/>
                </a:solidFill>
                <a:latin typeface="Arial"/>
                <a:ea typeface="Arial"/>
                <a:cs typeface="Arial"/>
                <a:sym typeface="Arial"/>
              </a:rPr>
              <a:t> </a:t>
            </a:r>
          </a:p>
          <a:p>
            <a:pPr marL="0" marR="0" lvl="0" indent="0" algn="l" rtl="0">
              <a:lnSpc>
                <a:spcPct val="100000"/>
              </a:lnSpc>
              <a:spcBef>
                <a:spcPts val="1000"/>
              </a:spcBef>
              <a:spcAft>
                <a:spcPts val="0"/>
              </a:spcAft>
              <a:buClr>
                <a:srgbClr val="000000"/>
              </a:buClr>
              <a:buFont typeface="Arial"/>
              <a:buNone/>
            </a:pPr>
            <a:endParaRPr sz="1800" b="0" i="0" u="none" strike="noStrike" cap="none" baseline="0">
              <a:solidFill>
                <a:schemeClr val="dk1"/>
              </a:solidFill>
              <a:latin typeface="Arial"/>
              <a:ea typeface="Arial"/>
              <a:cs typeface="Arial"/>
              <a:sym typeface="Arial"/>
            </a:endParaRPr>
          </a:p>
        </p:txBody>
      </p:sp>
      <p:sp>
        <p:nvSpPr>
          <p:cNvPr id="43" name="Shape 43"/>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nl-NL" sz="1000" b="0" i="0" u="none" strike="noStrike" cap="none" baseline="0">
                <a:solidFill>
                  <a:srgbClr val="A08241"/>
                </a:solidFill>
                <a:latin typeface="Calibri"/>
                <a:ea typeface="Calibri"/>
                <a:cs typeface="Calibri"/>
                <a:sym typeface="Calibri"/>
              </a:rPr>
              <a:t>*</a:t>
            </a:r>
          </a:p>
        </p:txBody>
      </p:sp>
      <p:sp>
        <p:nvSpPr>
          <p:cNvPr id="44" name="Shape 44"/>
          <p:cNvSpPr txBox="1"/>
          <p:nvPr/>
        </p:nvSpPr>
        <p:spPr>
          <a:xfrm>
            <a:off x="1547812" y="6553200"/>
            <a:ext cx="5157787" cy="228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08241"/>
              </a:buClr>
              <a:buFont typeface="Calibri"/>
              <a:buNone/>
            </a:pPr>
            <a:endParaRPr/>
          </a:p>
        </p:txBody>
      </p:sp>
      <p:pic>
        <p:nvPicPr>
          <p:cNvPr id="45" name="Shape 45"/>
          <p:cNvPicPr preferRelativeResize="0"/>
          <p:nvPr/>
        </p:nvPicPr>
        <p:blipFill rotWithShape="1">
          <a:blip r:embed="rId4">
            <a:alphaModFix/>
          </a:blip>
          <a:srcRect/>
          <a:stretch/>
        </p:blipFill>
        <p:spPr>
          <a:xfrm>
            <a:off x="6880975" y="0"/>
            <a:ext cx="2269871" cy="1700212"/>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1547812" y="1800225"/>
            <a:ext cx="7139099" cy="409500"/>
          </a:xfrm>
          <a:prstGeom prst="rect">
            <a:avLst/>
          </a:prstGeom>
        </p:spPr>
        <p:txBody>
          <a:bodyPr lIns="91425" tIns="91425" rIns="91425" bIns="91425" anchor="t" anchorCtr="0">
            <a:noAutofit/>
          </a:bodyPr>
          <a:lstStyle/>
          <a:p>
            <a:pPr lvl="0" rtl="0">
              <a:lnSpc>
                <a:spcPct val="115000"/>
              </a:lnSpc>
              <a:spcBef>
                <a:spcPts val="0"/>
              </a:spcBef>
              <a:buClr>
                <a:schemeClr val="dk1"/>
              </a:buClr>
              <a:buSzPct val="57894"/>
              <a:buFont typeface="Arial"/>
              <a:buNone/>
            </a:pPr>
            <a:r>
              <a:rPr lang="nl-NL" b="1">
                <a:solidFill>
                  <a:schemeClr val="dk1"/>
                </a:solidFill>
                <a:latin typeface="Calibri"/>
                <a:ea typeface="Calibri"/>
                <a:cs typeface="Calibri"/>
                <a:sym typeface="Calibri"/>
              </a:rPr>
              <a:t>Registratie- Voorbeeld</a:t>
            </a:r>
          </a:p>
          <a:p>
            <a:pPr lvl="0" rtl="0">
              <a:spcBef>
                <a:spcPts val="0"/>
              </a:spcBef>
              <a:buNone/>
            </a:pPr>
            <a:endParaRPr/>
          </a:p>
        </p:txBody>
      </p:sp>
      <p:sp>
        <p:nvSpPr>
          <p:cNvPr id="182" name="Shape 182"/>
          <p:cNvSpPr txBox="1">
            <a:spLocks noGrp="1"/>
          </p:cNvSpPr>
          <p:nvPr>
            <p:ph type="body" idx="1"/>
          </p:nvPr>
        </p:nvSpPr>
        <p:spPr>
          <a:xfrm>
            <a:off x="1547812" y="2209800"/>
            <a:ext cx="7139099" cy="3962399"/>
          </a:xfrm>
          <a:prstGeom prst="rect">
            <a:avLst/>
          </a:prstGeom>
        </p:spPr>
        <p:txBody>
          <a:bodyPr lIns="91425" tIns="91425" rIns="91425" bIns="91425" anchor="t" anchorCtr="0">
            <a:noAutofit/>
          </a:bodyPr>
          <a:lstStyle/>
          <a:p>
            <a:pPr marL="0" lvl="0" indent="0" rtl="0">
              <a:lnSpc>
                <a:spcPct val="115000"/>
              </a:lnSpc>
              <a:spcBef>
                <a:spcPts val="0"/>
              </a:spcBef>
              <a:buClr>
                <a:schemeClr val="dk1"/>
              </a:buClr>
              <a:buSzPct val="61111"/>
              <a:buFont typeface="Arial"/>
              <a:buNone/>
            </a:pPr>
            <a:r>
              <a:rPr lang="nl-NL" sz="1800" dirty="0">
                <a:latin typeface="Calibri" panose="020F0502020204030204" pitchFamily="34" charset="0"/>
              </a:rPr>
              <a:t>Zet hier een voorbeeld of </a:t>
            </a:r>
            <a:r>
              <a:rPr lang="nl-NL" sz="1800" dirty="0" err="1">
                <a:latin typeface="Calibri" panose="020F0502020204030204" pitchFamily="34" charset="0"/>
              </a:rPr>
              <a:t>printscreen</a:t>
            </a:r>
            <a:r>
              <a:rPr lang="nl-NL" sz="1800" dirty="0">
                <a:latin typeface="Calibri" panose="020F0502020204030204" pitchFamily="34" charset="0"/>
              </a:rPr>
              <a:t> uit jullie eigen DD-JGZ </a:t>
            </a:r>
          </a:p>
          <a:p>
            <a:pPr lvl="0" rtl="0">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p:nvPr/>
        </p:nvSpPr>
        <p:spPr>
          <a:xfrm>
            <a:off x="662729" y="1634625"/>
            <a:ext cx="3067619" cy="409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nl-NL" sz="1800" b="1" i="0" u="none" strike="noStrike" cap="none" baseline="0" dirty="0">
                <a:solidFill>
                  <a:schemeClr val="dk2"/>
                </a:solidFill>
                <a:latin typeface="Calibri"/>
                <a:ea typeface="Calibri"/>
                <a:cs typeface="Calibri"/>
                <a:sym typeface="Calibri"/>
              </a:rPr>
              <a:t>Randvoorwaarden (1)</a:t>
            </a:r>
          </a:p>
        </p:txBody>
      </p:sp>
      <p:sp>
        <p:nvSpPr>
          <p:cNvPr id="189" name="Shape 189"/>
          <p:cNvSpPr txBox="1"/>
          <p:nvPr/>
        </p:nvSpPr>
        <p:spPr>
          <a:xfrm>
            <a:off x="771786" y="2358775"/>
            <a:ext cx="7855463" cy="3519600"/>
          </a:xfrm>
          <a:prstGeom prst="rect">
            <a:avLst/>
          </a:prstGeom>
          <a:noFill/>
          <a:ln>
            <a:noFill/>
          </a:ln>
        </p:spPr>
        <p:txBody>
          <a:bodyPr lIns="91425" tIns="45700" rIns="91425" bIns="45700" anchor="t" anchorCtr="0">
            <a:noAutofit/>
          </a:bodyPr>
          <a:lstStyle/>
          <a:p>
            <a:pPr lvl="0" rtl="0">
              <a:spcBef>
                <a:spcPts val="0"/>
              </a:spcBef>
              <a:buNone/>
            </a:pPr>
            <a:r>
              <a:rPr lang="nl-NL" sz="1800" dirty="0">
                <a:solidFill>
                  <a:schemeClr val="dk1"/>
                </a:solidFill>
                <a:latin typeface="Calibri"/>
                <a:ea typeface="Calibri"/>
                <a:cs typeface="Calibri"/>
                <a:sym typeface="Calibri"/>
              </a:rPr>
              <a:t>Signalering, screening doorverwijzing, en samenwerking met ouders, scholen en ketenpartners staan centraal, naast begeleiding van ouders en verzorgers. Kennis is nodig van </a:t>
            </a:r>
            <a:r>
              <a:rPr lang="nl-NL" sz="1800" b="0" i="0" u="none" strike="noStrike" cap="none" baseline="0" dirty="0">
                <a:solidFill>
                  <a:schemeClr val="dk1"/>
                </a:solidFill>
                <a:latin typeface="Calibri"/>
                <a:ea typeface="Calibri"/>
                <a:cs typeface="Calibri"/>
                <a:sym typeface="Calibri"/>
              </a:rPr>
              <a:t>ASS, in de richtlijn beschreven instrumenten</a:t>
            </a:r>
            <a:r>
              <a:rPr lang="nl-NL" sz="1800" dirty="0">
                <a:solidFill>
                  <a:schemeClr val="dk1"/>
                </a:solidFill>
                <a:latin typeface="Calibri"/>
                <a:ea typeface="Calibri"/>
                <a:cs typeface="Calibri"/>
                <a:sym typeface="Calibri"/>
              </a:rPr>
              <a:t>, begeleidingsadviezen:</a:t>
            </a:r>
          </a:p>
          <a:p>
            <a:pPr marL="457200" lvl="0" indent="-342900" rtl="0">
              <a:spcBef>
                <a:spcPts val="0"/>
              </a:spcBef>
              <a:buClr>
                <a:schemeClr val="dk1"/>
              </a:buClr>
              <a:buSzPct val="100000"/>
              <a:buFont typeface="Calibri"/>
              <a:buChar char="●"/>
            </a:pPr>
            <a:r>
              <a:rPr lang="nl-NL" sz="1800" dirty="0">
                <a:solidFill>
                  <a:schemeClr val="dk1"/>
                </a:solidFill>
                <a:latin typeface="Calibri"/>
                <a:ea typeface="Calibri"/>
                <a:cs typeface="Calibri"/>
                <a:sym typeface="Calibri"/>
              </a:rPr>
              <a:t>Scholing gebruik richtlijn</a:t>
            </a:r>
          </a:p>
          <a:p>
            <a:pPr marL="457200" lvl="0" indent="-342900" rtl="0">
              <a:spcBef>
                <a:spcPts val="0"/>
              </a:spcBef>
              <a:buClr>
                <a:schemeClr val="dk1"/>
              </a:buClr>
              <a:buSzPct val="100000"/>
              <a:buFont typeface="Calibri"/>
              <a:buChar char="●"/>
            </a:pPr>
            <a:r>
              <a:rPr lang="nl-NL" sz="1800" dirty="0">
                <a:solidFill>
                  <a:schemeClr val="dk1"/>
                </a:solidFill>
                <a:latin typeface="Calibri"/>
                <a:ea typeface="Calibri"/>
                <a:cs typeface="Calibri"/>
                <a:sym typeface="Calibri"/>
              </a:rPr>
              <a:t>Scholing over d</a:t>
            </a:r>
            <a:r>
              <a:rPr lang="nl-NL" sz="1800" b="0" i="0" u="none" strike="noStrike" cap="none" baseline="0" dirty="0">
                <a:solidFill>
                  <a:schemeClr val="dk1"/>
                </a:solidFill>
                <a:latin typeface="Calibri"/>
                <a:ea typeface="Calibri"/>
                <a:cs typeface="Calibri"/>
                <a:sym typeface="Calibri"/>
              </a:rPr>
              <a:t>e aanpassingen in het van </a:t>
            </a:r>
            <a:r>
              <a:rPr lang="nl-NL" sz="1800" b="0" i="0" u="none" strike="noStrike" cap="none" baseline="0" dirty="0" err="1">
                <a:solidFill>
                  <a:schemeClr val="dk1"/>
                </a:solidFill>
                <a:latin typeface="Calibri"/>
                <a:ea typeface="Calibri"/>
                <a:cs typeface="Calibri"/>
                <a:sym typeface="Calibri"/>
              </a:rPr>
              <a:t>Wiechenonderzoek</a:t>
            </a:r>
            <a:endParaRPr lang="nl-NL" sz="1800" b="0" i="0" u="none" strike="noStrike" cap="none" baseline="0" dirty="0">
              <a:solidFill>
                <a:schemeClr val="dk1"/>
              </a:solidFill>
              <a:latin typeface="Calibri"/>
              <a:ea typeface="Calibri"/>
              <a:cs typeface="Calibri"/>
              <a:sym typeface="Calibri"/>
            </a:endParaRPr>
          </a:p>
          <a:p>
            <a:pPr marL="457200" lvl="0" indent="-342900" rtl="0">
              <a:spcBef>
                <a:spcPts val="0"/>
              </a:spcBef>
              <a:buClr>
                <a:schemeClr val="dk1"/>
              </a:buClr>
              <a:buSzPct val="100000"/>
              <a:buFont typeface="Calibri"/>
              <a:buChar char="●"/>
            </a:pPr>
            <a:r>
              <a:rPr lang="nl-NL" sz="1800" dirty="0">
                <a:solidFill>
                  <a:schemeClr val="dk1"/>
                </a:solidFill>
                <a:latin typeface="Calibri"/>
                <a:ea typeface="Calibri"/>
                <a:cs typeface="Calibri"/>
                <a:sym typeface="Calibri"/>
              </a:rPr>
              <a:t>Scholing </a:t>
            </a:r>
            <a:r>
              <a:rPr lang="nl-NL" sz="1800" b="0" i="0" u="none" strike="noStrike" cap="none" baseline="0" dirty="0">
                <a:solidFill>
                  <a:schemeClr val="dk1"/>
                </a:solidFill>
                <a:latin typeface="Calibri"/>
                <a:ea typeface="Calibri"/>
                <a:cs typeface="Calibri"/>
                <a:sym typeface="Calibri"/>
              </a:rPr>
              <a:t>gebruik instrumenten/vragenlijsten</a:t>
            </a:r>
          </a:p>
          <a:p>
            <a:pPr rtl="0">
              <a:spcBef>
                <a:spcPts val="0"/>
              </a:spcBef>
              <a:buNone/>
            </a:pPr>
            <a:endParaRPr sz="1800" dirty="0">
              <a:solidFill>
                <a:schemeClr val="dk1"/>
              </a:solidFill>
              <a:latin typeface="Calibri"/>
              <a:ea typeface="Calibri"/>
              <a:cs typeface="Calibri"/>
              <a:sym typeface="Calibri"/>
            </a:endParaRPr>
          </a:p>
          <a:p>
            <a:pPr lvl="0" rtl="0">
              <a:spcBef>
                <a:spcPts val="0"/>
              </a:spcBef>
              <a:buNone/>
            </a:pPr>
            <a:r>
              <a:rPr lang="nl-NL" sz="1800" dirty="0">
                <a:solidFill>
                  <a:schemeClr val="dk1"/>
                </a:solidFill>
                <a:latin typeface="Calibri"/>
                <a:ea typeface="Calibri"/>
                <a:cs typeface="Calibri"/>
                <a:sym typeface="Calibri"/>
              </a:rPr>
              <a:t>Binnen de JGZ-organisatie is het nodig er afspraken te maken over wie wat doet: </a:t>
            </a:r>
          </a:p>
          <a:p>
            <a:pPr marL="457200" lvl="0" indent="-342900" rtl="0">
              <a:lnSpc>
                <a:spcPct val="115000"/>
              </a:lnSpc>
              <a:spcBef>
                <a:spcPts val="0"/>
              </a:spcBef>
              <a:buClr>
                <a:schemeClr val="dk1"/>
              </a:buClr>
              <a:buSzPct val="100000"/>
              <a:buFont typeface="Calibri"/>
              <a:buChar char="●"/>
            </a:pPr>
            <a:r>
              <a:rPr lang="nl-NL" sz="1800" dirty="0">
                <a:solidFill>
                  <a:schemeClr val="dk1"/>
                </a:solidFill>
                <a:latin typeface="Calibri"/>
                <a:ea typeface="Calibri"/>
                <a:cs typeface="Calibri"/>
                <a:sym typeface="Calibri"/>
              </a:rPr>
              <a:t>in de signalering, screening en toeleiding </a:t>
            </a:r>
          </a:p>
          <a:p>
            <a:pPr marL="457200" lvl="0" indent="-342900" rtl="0">
              <a:lnSpc>
                <a:spcPct val="115000"/>
              </a:lnSpc>
              <a:spcBef>
                <a:spcPts val="0"/>
              </a:spcBef>
              <a:buClr>
                <a:schemeClr val="dk1"/>
              </a:buClr>
              <a:buSzPct val="100000"/>
              <a:buFont typeface="Calibri"/>
              <a:buChar char="●"/>
            </a:pPr>
            <a:r>
              <a:rPr lang="nl-NL" sz="1800" dirty="0">
                <a:solidFill>
                  <a:schemeClr val="dk1"/>
                </a:solidFill>
                <a:latin typeface="Calibri"/>
                <a:ea typeface="Calibri"/>
                <a:cs typeface="Calibri"/>
                <a:sym typeface="Calibri"/>
              </a:rPr>
              <a:t>in de ondersteuning aan ouders (opvoedadviezen)</a:t>
            </a:r>
          </a:p>
          <a:p>
            <a:pPr marL="457200" lvl="0" indent="-342900" rtl="0">
              <a:lnSpc>
                <a:spcPct val="115000"/>
              </a:lnSpc>
              <a:spcBef>
                <a:spcPts val="0"/>
              </a:spcBef>
              <a:buClr>
                <a:schemeClr val="dk1"/>
              </a:buClr>
              <a:buSzPct val="100000"/>
              <a:buFont typeface="Calibri"/>
              <a:buChar char="●"/>
            </a:pPr>
            <a:r>
              <a:rPr lang="nl-NL" sz="1800" dirty="0">
                <a:solidFill>
                  <a:schemeClr val="dk1"/>
                </a:solidFill>
                <a:latin typeface="Calibri"/>
                <a:ea typeface="Calibri"/>
                <a:cs typeface="Calibri"/>
                <a:sym typeface="Calibri"/>
              </a:rPr>
              <a:t>in de coördinatie van zorg</a:t>
            </a:r>
          </a:p>
          <a:p>
            <a:pPr lvl="0" rtl="0">
              <a:spcBef>
                <a:spcPts val="0"/>
              </a:spcBef>
              <a:buNone/>
            </a:pPr>
            <a:endParaRPr sz="1800" dirty="0">
              <a:solidFill>
                <a:schemeClr val="dk1"/>
              </a:solidFill>
              <a:latin typeface="Calibri"/>
              <a:ea typeface="Calibri"/>
              <a:cs typeface="Calibri"/>
              <a:sym typeface="Calibri"/>
            </a:endParaRPr>
          </a:p>
        </p:txBody>
      </p:sp>
      <p:sp>
        <p:nvSpPr>
          <p:cNvPr id="190" name="Shape 190"/>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nl-NL" sz="1000" b="0" i="0" u="none" strike="noStrike" cap="none" baseline="0">
                <a:solidFill>
                  <a:srgbClr val="A08241"/>
                </a:solidFill>
                <a:latin typeface="Calibri"/>
                <a:ea typeface="Calibri"/>
                <a:cs typeface="Calibri"/>
                <a:sym typeface="Calibri"/>
              </a:rPr>
              <a:t>*</a:t>
            </a:r>
          </a:p>
        </p:txBody>
      </p:sp>
      <p:sp>
        <p:nvSpPr>
          <p:cNvPr id="191" name="Shape 191"/>
          <p:cNvSpPr txBox="1"/>
          <p:nvPr/>
        </p:nvSpPr>
        <p:spPr>
          <a:xfrm>
            <a:off x="1547812" y="6553200"/>
            <a:ext cx="5157787" cy="228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08241"/>
              </a:buClr>
              <a:buFont typeface="Calibri"/>
              <a:buNone/>
            </a:pPr>
            <a:endParaRP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p:nvPr/>
        </p:nvSpPr>
        <p:spPr>
          <a:xfrm>
            <a:off x="557212" y="1696462"/>
            <a:ext cx="7139099" cy="409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nl-NL" sz="1800" b="1" i="0" u="none" strike="noStrike" cap="none" baseline="0" dirty="0">
                <a:solidFill>
                  <a:schemeClr val="dk2"/>
                </a:solidFill>
                <a:latin typeface="Calibri"/>
                <a:ea typeface="Calibri"/>
                <a:cs typeface="Calibri"/>
                <a:sym typeface="Calibri"/>
              </a:rPr>
              <a:t>Randvoorwaarden (</a:t>
            </a:r>
            <a:r>
              <a:rPr lang="nl-NL" sz="1800" b="1" dirty="0">
                <a:solidFill>
                  <a:schemeClr val="dk2"/>
                </a:solidFill>
                <a:latin typeface="Calibri"/>
                <a:ea typeface="Calibri"/>
                <a:cs typeface="Calibri"/>
                <a:sym typeface="Calibri"/>
              </a:rPr>
              <a:t>2</a:t>
            </a:r>
            <a:r>
              <a:rPr lang="nl-NL" sz="1800" b="1" i="0" u="none" strike="noStrike" cap="none" baseline="0" dirty="0">
                <a:solidFill>
                  <a:schemeClr val="dk2"/>
                </a:solidFill>
                <a:latin typeface="Calibri"/>
                <a:ea typeface="Calibri"/>
                <a:cs typeface="Calibri"/>
                <a:sym typeface="Calibri"/>
              </a:rPr>
              <a:t>)</a:t>
            </a:r>
          </a:p>
        </p:txBody>
      </p:sp>
      <p:sp>
        <p:nvSpPr>
          <p:cNvPr id="197" name="Shape 197"/>
          <p:cNvSpPr txBox="1"/>
          <p:nvPr/>
        </p:nvSpPr>
        <p:spPr>
          <a:xfrm>
            <a:off x="516737" y="2348436"/>
            <a:ext cx="8110500" cy="3962399"/>
          </a:xfrm>
          <a:prstGeom prst="rect">
            <a:avLst/>
          </a:prstGeom>
          <a:noFill/>
          <a:ln>
            <a:noFill/>
          </a:ln>
        </p:spPr>
        <p:txBody>
          <a:bodyPr lIns="91425" tIns="45700" rIns="91425" bIns="45700" anchor="t" anchorCtr="0">
            <a:noAutofit/>
          </a:bodyPr>
          <a:lstStyle/>
          <a:p>
            <a:pPr marL="457200" marR="0" lvl="0" indent="-342900" algn="l" rtl="0">
              <a:lnSpc>
                <a:spcPct val="100000"/>
              </a:lnSpc>
              <a:spcBef>
                <a:spcPts val="0"/>
              </a:spcBef>
              <a:spcAft>
                <a:spcPts val="0"/>
              </a:spcAft>
              <a:buClr>
                <a:srgbClr val="000000"/>
              </a:buClr>
              <a:buSzPct val="100000"/>
              <a:buFont typeface="Arial"/>
              <a:buChar char="●"/>
            </a:pPr>
            <a:r>
              <a:rPr lang="nl-NL" sz="1800" b="0" i="0" u="none" strike="noStrike" cap="none" baseline="0">
                <a:solidFill>
                  <a:srgbClr val="000000"/>
                </a:solidFill>
                <a:latin typeface="Arial"/>
                <a:ea typeface="Arial"/>
                <a:cs typeface="Arial"/>
                <a:sym typeface="Arial"/>
              </a:rPr>
              <a:t>Buiten de JGZ organisatie wordt er samenwerking gezocht met ketenpartners. </a:t>
            </a:r>
            <a:r>
              <a:rPr lang="nl-NL" sz="1800"/>
              <a:t>Op instellingsniveau en op lokaal/regionaal niveau.</a:t>
            </a:r>
            <a:r>
              <a:rPr lang="nl-NL" sz="1800" b="0" i="0" u="none" strike="noStrike" cap="none" baseline="0">
                <a:solidFill>
                  <a:srgbClr val="000000"/>
                </a:solidFill>
                <a:latin typeface="Arial"/>
                <a:ea typeface="Arial"/>
                <a:cs typeface="Arial"/>
                <a:sym typeface="Arial"/>
              </a:rPr>
              <a:t> </a:t>
            </a:r>
          </a:p>
          <a:p>
            <a:pPr marL="0" marR="0" lvl="0" indent="0" algn="l" rtl="0">
              <a:lnSpc>
                <a:spcPct val="100000"/>
              </a:lnSpc>
              <a:spcBef>
                <a:spcPts val="0"/>
              </a:spcBef>
              <a:spcAft>
                <a:spcPts val="0"/>
              </a:spcAft>
              <a:buClr>
                <a:srgbClr val="000000"/>
              </a:buClr>
              <a:buFont typeface="Arial"/>
              <a:buNone/>
            </a:pPr>
            <a:endParaRPr sz="1800"/>
          </a:p>
          <a:p>
            <a:pPr marL="457200" marR="0" lvl="0" indent="-342900" algn="l" rtl="0">
              <a:lnSpc>
                <a:spcPct val="100000"/>
              </a:lnSpc>
              <a:spcBef>
                <a:spcPts val="0"/>
              </a:spcBef>
              <a:spcAft>
                <a:spcPts val="0"/>
              </a:spcAft>
              <a:buClr>
                <a:srgbClr val="000000"/>
              </a:buClr>
              <a:buSzPct val="100000"/>
              <a:buFont typeface="Arial"/>
              <a:buChar char="●"/>
            </a:pPr>
            <a:r>
              <a:rPr lang="nl-NL" sz="1800" b="0" i="0" u="none" strike="noStrike" cap="none" baseline="0">
                <a:solidFill>
                  <a:srgbClr val="000000"/>
                </a:solidFill>
                <a:latin typeface="Arial"/>
                <a:ea typeface="Arial"/>
                <a:cs typeface="Arial"/>
                <a:sym typeface="Arial"/>
              </a:rPr>
              <a:t>Het is belangrijk om afspraken te maken met de ketenpartners zoals peuterspeelzalen, kinderdagverblijven</a:t>
            </a:r>
            <a:r>
              <a:rPr lang="nl-NL" sz="1800"/>
              <a:t>,</a:t>
            </a:r>
            <a:r>
              <a:rPr lang="nl-NL" sz="1800" b="0" i="0" u="none" strike="noStrike" cap="none" baseline="0">
                <a:solidFill>
                  <a:srgbClr val="000000"/>
                </a:solidFill>
                <a:latin typeface="Arial"/>
                <a:ea typeface="Arial"/>
                <a:cs typeface="Arial"/>
                <a:sym typeface="Arial"/>
              </a:rPr>
              <a:t> scholen, huisarts, Integrale </a:t>
            </a:r>
            <a:r>
              <a:rPr lang="nl-NL" sz="1800"/>
              <a:t>Voeghulp</a:t>
            </a:r>
            <a:r>
              <a:rPr lang="nl-NL" sz="1800" b="0" i="0" u="none" strike="noStrike" cap="none" baseline="0">
                <a:solidFill>
                  <a:srgbClr val="000000"/>
                </a:solidFill>
                <a:latin typeface="Arial"/>
                <a:ea typeface="Arial"/>
                <a:cs typeface="Arial"/>
                <a:sym typeface="Arial"/>
              </a:rPr>
              <a:t>, GGZ</a:t>
            </a:r>
            <a:r>
              <a:rPr lang="nl-NL" sz="1800"/>
              <a:t>.</a:t>
            </a:r>
          </a:p>
          <a:p>
            <a:pPr marR="0" lvl="0" algn="l" rtl="0">
              <a:lnSpc>
                <a:spcPct val="100000"/>
              </a:lnSpc>
              <a:spcBef>
                <a:spcPts val="0"/>
              </a:spcBef>
              <a:spcAft>
                <a:spcPts val="0"/>
              </a:spcAft>
              <a:buNone/>
            </a:pPr>
            <a:endParaRPr sz="1800"/>
          </a:p>
        </p:txBody>
      </p:sp>
      <p:sp>
        <p:nvSpPr>
          <p:cNvPr id="198" name="Shape 198"/>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nl-NL" sz="1000" b="0" i="0" u="none" strike="noStrike" cap="none" baseline="0">
                <a:solidFill>
                  <a:srgbClr val="A08241"/>
                </a:solidFill>
                <a:latin typeface="Calibri"/>
                <a:ea typeface="Calibri"/>
                <a:cs typeface="Calibri"/>
                <a:sym typeface="Calibri"/>
              </a:rPr>
              <a:t>*</a:t>
            </a:r>
          </a:p>
        </p:txBody>
      </p:sp>
      <p:sp>
        <p:nvSpPr>
          <p:cNvPr id="199" name="Shape 199"/>
          <p:cNvSpPr txBox="1"/>
          <p:nvPr/>
        </p:nvSpPr>
        <p:spPr>
          <a:xfrm>
            <a:off x="1547812" y="6553200"/>
            <a:ext cx="5157787" cy="228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08241"/>
              </a:buClr>
              <a:buFont typeface="Calibri"/>
              <a:buNone/>
            </a:pPr>
            <a:endParaRPr/>
          </a:p>
        </p:txBody>
      </p:sp>
      <p:pic>
        <p:nvPicPr>
          <p:cNvPr id="200" name="Shape 200"/>
          <p:cNvPicPr preferRelativeResize="0"/>
          <p:nvPr/>
        </p:nvPicPr>
        <p:blipFill rotWithShape="1">
          <a:blip r:embed="rId3">
            <a:alphaModFix/>
          </a:blip>
          <a:srcRect/>
          <a:stretch/>
        </p:blipFill>
        <p:spPr>
          <a:xfrm>
            <a:off x="3217775" y="3812975"/>
            <a:ext cx="4595700" cy="9162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p:nvPr/>
        </p:nvSpPr>
        <p:spPr>
          <a:xfrm>
            <a:off x="1635852" y="1408550"/>
            <a:ext cx="5771627" cy="460635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Calibri"/>
              <a:buNone/>
            </a:pPr>
            <a:r>
              <a:rPr lang="nl-NL" sz="1800" b="1" dirty="0">
                <a:solidFill>
                  <a:schemeClr val="dk2"/>
                </a:solidFill>
                <a:latin typeface="Calibri"/>
                <a:ea typeface="Calibri"/>
                <a:cs typeface="Calibri"/>
                <a:sym typeface="Calibri"/>
              </a:rPr>
              <a:t>   </a:t>
            </a:r>
          </a:p>
          <a:p>
            <a:pPr marL="0" marR="0" lvl="0" indent="0" algn="ctr" rtl="0">
              <a:lnSpc>
                <a:spcPct val="100000"/>
              </a:lnSpc>
              <a:spcBef>
                <a:spcPts val="0"/>
              </a:spcBef>
              <a:spcAft>
                <a:spcPts val="0"/>
              </a:spcAft>
              <a:buClr>
                <a:schemeClr val="dk2"/>
              </a:buClr>
              <a:buSzPct val="25000"/>
              <a:buFont typeface="Calibri"/>
              <a:buNone/>
            </a:pPr>
            <a:r>
              <a:rPr lang="nl-NL" sz="6000" b="1" i="0" u="none" strike="noStrike" cap="none" baseline="0" dirty="0" smtClean="0">
                <a:solidFill>
                  <a:srgbClr val="00B0F0"/>
                </a:solidFill>
                <a:latin typeface="Calibri"/>
                <a:ea typeface="Calibri"/>
                <a:cs typeface="Calibri"/>
                <a:sym typeface="Calibri"/>
              </a:rPr>
              <a:t>Vragen</a:t>
            </a:r>
            <a:r>
              <a:rPr lang="nl-NL" sz="6000" b="1" i="0" u="none" strike="noStrike" cap="none" dirty="0" smtClean="0">
                <a:solidFill>
                  <a:srgbClr val="00B0F0"/>
                </a:solidFill>
                <a:latin typeface="Calibri"/>
                <a:ea typeface="Calibri"/>
                <a:cs typeface="Calibri"/>
                <a:sym typeface="Calibri"/>
              </a:rPr>
              <a:t> </a:t>
            </a:r>
            <a:r>
              <a:rPr lang="nl-NL" sz="6000" b="1" i="0" u="none" strike="noStrike" cap="none" dirty="0" smtClean="0">
                <a:solidFill>
                  <a:srgbClr val="C00000"/>
                </a:solidFill>
                <a:latin typeface="Calibri"/>
                <a:ea typeface="Calibri"/>
                <a:cs typeface="Calibri"/>
                <a:sym typeface="Calibri"/>
              </a:rPr>
              <a:t>D</a:t>
            </a:r>
            <a:r>
              <a:rPr lang="nl-NL" sz="6000" b="1" i="0" u="none" strike="noStrike" cap="none" baseline="0" dirty="0" smtClean="0">
                <a:solidFill>
                  <a:srgbClr val="C00000"/>
                </a:solidFill>
                <a:latin typeface="Calibri"/>
                <a:ea typeface="Calibri"/>
                <a:cs typeface="Calibri"/>
                <a:sym typeface="Calibri"/>
              </a:rPr>
              <a:t>iscussiepunten</a:t>
            </a:r>
          </a:p>
          <a:p>
            <a:pPr marL="0" marR="0" lvl="0" indent="0" algn="ctr" rtl="0">
              <a:lnSpc>
                <a:spcPct val="100000"/>
              </a:lnSpc>
              <a:spcBef>
                <a:spcPts val="0"/>
              </a:spcBef>
              <a:spcAft>
                <a:spcPts val="0"/>
              </a:spcAft>
              <a:buClr>
                <a:schemeClr val="dk2"/>
              </a:buClr>
              <a:buSzPct val="25000"/>
              <a:buFont typeface="Calibri"/>
              <a:buNone/>
            </a:pPr>
            <a:endParaRPr lang="nl-NL" sz="6000" b="1" i="0" u="none" strike="noStrike" cap="none" baseline="0" dirty="0" smtClean="0">
              <a:solidFill>
                <a:schemeClr val="dk2"/>
              </a:solidFill>
              <a:latin typeface="Calibri"/>
              <a:ea typeface="Calibri"/>
              <a:cs typeface="Calibri"/>
              <a:sym typeface="Calibri"/>
            </a:endParaRPr>
          </a:p>
          <a:p>
            <a:pPr lvl="0" algn="ctr">
              <a:buClr>
                <a:schemeClr val="dk2"/>
              </a:buClr>
              <a:buSzPct val="25000"/>
            </a:pPr>
            <a:r>
              <a:rPr lang="nl-NL" sz="6000" b="1" dirty="0" smtClean="0">
                <a:solidFill>
                  <a:srgbClr val="FF0000"/>
                </a:solidFill>
                <a:latin typeface="Calibri"/>
                <a:ea typeface="Calibri"/>
                <a:cs typeface="Calibri"/>
                <a:sym typeface="Calibri"/>
              </a:rPr>
              <a:t>?</a:t>
            </a:r>
            <a:r>
              <a:rPr lang="nl-NL" sz="6000" b="1" dirty="0" smtClean="0">
                <a:solidFill>
                  <a:schemeClr val="dk2"/>
                </a:solidFill>
                <a:latin typeface="Calibri"/>
                <a:ea typeface="Calibri"/>
                <a:cs typeface="Calibri"/>
                <a:sym typeface="Calibri"/>
              </a:rPr>
              <a:t> </a:t>
            </a:r>
            <a:r>
              <a:rPr lang="nl-NL" sz="6000" b="1" dirty="0" smtClean="0">
                <a:solidFill>
                  <a:srgbClr val="00B0F0"/>
                </a:solidFill>
                <a:latin typeface="Calibri"/>
                <a:ea typeface="Calibri"/>
                <a:cs typeface="Calibri"/>
                <a:sym typeface="Calibri"/>
              </a:rPr>
              <a:t>?</a:t>
            </a:r>
            <a:r>
              <a:rPr lang="nl-NL" sz="6000" b="1" dirty="0" smtClean="0">
                <a:solidFill>
                  <a:schemeClr val="dk2"/>
                </a:solidFill>
                <a:latin typeface="Calibri"/>
                <a:ea typeface="Calibri"/>
                <a:cs typeface="Calibri"/>
                <a:sym typeface="Calibri"/>
              </a:rPr>
              <a:t> </a:t>
            </a:r>
            <a:r>
              <a:rPr lang="nl-NL" sz="6000" b="1" dirty="0" smtClean="0">
                <a:solidFill>
                  <a:srgbClr val="7030A0"/>
                </a:solidFill>
                <a:latin typeface="Calibri"/>
                <a:ea typeface="Calibri"/>
                <a:cs typeface="Calibri"/>
                <a:sym typeface="Calibri"/>
              </a:rPr>
              <a:t>? </a:t>
            </a:r>
            <a:r>
              <a:rPr lang="nl-NL" sz="6000" b="1" dirty="0" smtClean="0">
                <a:solidFill>
                  <a:srgbClr val="92D050"/>
                </a:solidFill>
                <a:latin typeface="Calibri"/>
                <a:ea typeface="Calibri"/>
                <a:cs typeface="Calibri"/>
                <a:sym typeface="Calibri"/>
              </a:rPr>
              <a:t>?</a:t>
            </a:r>
            <a:r>
              <a:rPr lang="nl-NL" sz="6000" b="1" dirty="0" smtClean="0">
                <a:solidFill>
                  <a:schemeClr val="dk2"/>
                </a:solidFill>
                <a:latin typeface="Calibri"/>
                <a:ea typeface="Calibri"/>
                <a:cs typeface="Calibri"/>
                <a:sym typeface="Calibri"/>
              </a:rPr>
              <a:t> </a:t>
            </a:r>
            <a:r>
              <a:rPr lang="nl-NL" sz="6000" b="1" dirty="0" smtClean="0">
                <a:solidFill>
                  <a:srgbClr val="FFC000"/>
                </a:solidFill>
                <a:latin typeface="Calibri"/>
                <a:ea typeface="Calibri"/>
                <a:cs typeface="Calibri"/>
                <a:sym typeface="Calibri"/>
              </a:rPr>
              <a:t>?</a:t>
            </a:r>
            <a:r>
              <a:rPr lang="nl-NL" sz="6000" b="1" dirty="0" smtClean="0">
                <a:solidFill>
                  <a:schemeClr val="dk2"/>
                </a:solidFill>
                <a:latin typeface="Calibri"/>
                <a:ea typeface="Calibri"/>
                <a:cs typeface="Calibri"/>
                <a:sym typeface="Calibri"/>
              </a:rPr>
              <a:t> </a:t>
            </a:r>
            <a:r>
              <a:rPr lang="nl-NL" sz="6000" b="1" dirty="0" smtClean="0">
                <a:solidFill>
                  <a:srgbClr val="002060"/>
                </a:solidFill>
                <a:latin typeface="Calibri"/>
                <a:ea typeface="Calibri"/>
                <a:cs typeface="Calibri"/>
                <a:sym typeface="Calibri"/>
              </a:rPr>
              <a:t>?</a:t>
            </a:r>
            <a:r>
              <a:rPr lang="nl-NL" sz="6000" b="1" dirty="0" smtClean="0">
                <a:solidFill>
                  <a:schemeClr val="dk2"/>
                </a:solidFill>
                <a:latin typeface="Calibri"/>
                <a:ea typeface="Calibri"/>
                <a:cs typeface="Calibri"/>
                <a:sym typeface="Calibri"/>
              </a:rPr>
              <a:t> </a:t>
            </a:r>
            <a:r>
              <a:rPr lang="nl-NL" sz="6000" b="1" dirty="0" smtClean="0">
                <a:solidFill>
                  <a:srgbClr val="C00000"/>
                </a:solidFill>
                <a:latin typeface="Calibri"/>
                <a:ea typeface="Calibri"/>
                <a:cs typeface="Calibri"/>
                <a:sym typeface="Calibri"/>
              </a:rPr>
              <a:t>?</a:t>
            </a:r>
            <a:r>
              <a:rPr lang="nl-NL" sz="6000" b="1" dirty="0" smtClean="0">
                <a:solidFill>
                  <a:schemeClr val="dk2"/>
                </a:solidFill>
                <a:latin typeface="Calibri"/>
                <a:ea typeface="Calibri"/>
                <a:cs typeface="Calibri"/>
                <a:sym typeface="Calibri"/>
              </a:rPr>
              <a:t> </a:t>
            </a:r>
            <a:r>
              <a:rPr lang="nl-NL" sz="6000" b="1" dirty="0" smtClean="0">
                <a:solidFill>
                  <a:srgbClr val="FFFF00"/>
                </a:solidFill>
                <a:latin typeface="Calibri"/>
                <a:ea typeface="Calibri"/>
                <a:cs typeface="Calibri"/>
                <a:sym typeface="Calibri"/>
              </a:rPr>
              <a:t>?</a:t>
            </a:r>
            <a:r>
              <a:rPr lang="nl-NL" sz="6000" b="1" dirty="0" smtClean="0">
                <a:solidFill>
                  <a:schemeClr val="dk2"/>
                </a:solidFill>
                <a:latin typeface="Calibri"/>
                <a:ea typeface="Calibri"/>
                <a:cs typeface="Calibri"/>
                <a:sym typeface="Calibri"/>
              </a:rPr>
              <a:t> </a:t>
            </a:r>
            <a:r>
              <a:rPr lang="nl-NL" sz="6000" b="1" dirty="0" smtClean="0">
                <a:solidFill>
                  <a:srgbClr val="00B050"/>
                </a:solidFill>
                <a:latin typeface="Calibri"/>
                <a:ea typeface="Calibri"/>
                <a:cs typeface="Calibri"/>
                <a:sym typeface="Calibri"/>
              </a:rPr>
              <a:t>?</a:t>
            </a:r>
            <a:r>
              <a:rPr lang="nl-NL" sz="6000" b="1" dirty="0" smtClean="0">
                <a:solidFill>
                  <a:schemeClr val="dk2"/>
                </a:solidFill>
                <a:latin typeface="Calibri"/>
                <a:ea typeface="Calibri"/>
                <a:cs typeface="Calibri"/>
                <a:sym typeface="Calibri"/>
              </a:rPr>
              <a:t> </a:t>
            </a:r>
            <a:endParaRPr lang="nl-NL" sz="6000" b="1" i="0" u="none" strike="noStrike" cap="none" baseline="0" dirty="0">
              <a:solidFill>
                <a:schemeClr val="dk2"/>
              </a:solidFill>
              <a:latin typeface="Calibri"/>
              <a:ea typeface="Calibri"/>
              <a:cs typeface="Calibri"/>
              <a:sym typeface="Calibri"/>
            </a:endParaRPr>
          </a:p>
        </p:txBody>
      </p:sp>
      <p:sp>
        <p:nvSpPr>
          <p:cNvPr id="206" name="Shape 206"/>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nl-NL" sz="1000" b="0" i="0" u="none" strike="noStrike" cap="none" baseline="0">
                <a:solidFill>
                  <a:srgbClr val="A08241"/>
                </a:solidFill>
                <a:latin typeface="Calibri"/>
                <a:ea typeface="Calibri"/>
                <a:cs typeface="Calibri"/>
                <a:sym typeface="Calibri"/>
              </a:rPr>
              <a:t>*</a:t>
            </a:r>
          </a:p>
        </p:txBody>
      </p:sp>
      <p:sp>
        <p:nvSpPr>
          <p:cNvPr id="207" name="Shape 207"/>
          <p:cNvSpPr txBox="1"/>
          <p:nvPr/>
        </p:nvSpPr>
        <p:spPr>
          <a:xfrm>
            <a:off x="1547812" y="6553200"/>
            <a:ext cx="5157787" cy="228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08241"/>
              </a:buClr>
              <a:buFont typeface="Calibri"/>
              <a:buNone/>
            </a:pPr>
            <a:endParaRP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p:nvPr/>
        </p:nvSpPr>
        <p:spPr>
          <a:xfrm>
            <a:off x="1547812" y="1800225"/>
            <a:ext cx="7138986" cy="4095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nl-NL" sz="1900" b="1" i="0" u="none" strike="noStrike" cap="none" baseline="0">
                <a:solidFill>
                  <a:schemeClr val="dk2"/>
                </a:solidFill>
                <a:latin typeface="Calibri"/>
                <a:ea typeface="Calibri"/>
                <a:cs typeface="Calibri"/>
                <a:sym typeface="Calibri"/>
              </a:rPr>
              <a:t>Contactinformatie</a:t>
            </a:r>
          </a:p>
        </p:txBody>
      </p:sp>
      <p:sp>
        <p:nvSpPr>
          <p:cNvPr id="213" name="Shape 213"/>
          <p:cNvSpPr txBox="1"/>
          <p:nvPr/>
        </p:nvSpPr>
        <p:spPr>
          <a:xfrm>
            <a:off x="1547812" y="2209800"/>
            <a:ext cx="7138986" cy="39623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Arial"/>
              <a:ea typeface="Arial"/>
              <a:cs typeface="Arial"/>
              <a:sym typeface="Arial"/>
            </a:endParaRPr>
          </a:p>
          <a:p>
            <a:pPr marL="0" marR="0" lvl="0" indent="0" algn="l" rtl="0">
              <a:lnSpc>
                <a:spcPct val="136842"/>
              </a:lnSpc>
              <a:spcBef>
                <a:spcPts val="380"/>
              </a:spcBef>
              <a:spcAft>
                <a:spcPts val="0"/>
              </a:spcAft>
              <a:buClr>
                <a:schemeClr val="dk1"/>
              </a:buClr>
              <a:buSzPct val="25000"/>
              <a:buFont typeface="Calibri"/>
              <a:buNone/>
            </a:pPr>
            <a:r>
              <a:rPr lang="nl-NL" sz="1900" b="0" i="0" u="none" strike="noStrike" cap="none" baseline="0">
                <a:solidFill>
                  <a:schemeClr val="dk1"/>
                </a:solidFill>
                <a:latin typeface="Calibri"/>
                <a:ea typeface="Calibri"/>
                <a:cs typeface="Calibri"/>
                <a:sym typeface="Calibri"/>
              </a:rPr>
              <a:t> </a:t>
            </a:r>
            <a:r>
              <a:rPr lang="nl-NL" sz="1900">
                <a:solidFill>
                  <a:schemeClr val="dk1"/>
                </a:solidFill>
                <a:latin typeface="Calibri"/>
                <a:ea typeface="Calibri"/>
                <a:cs typeface="Calibri"/>
                <a:sym typeface="Calibri"/>
              </a:rPr>
              <a:t>Vragen over de richtlijn? Mail naar het NCJ:</a:t>
            </a:r>
          </a:p>
          <a:p>
            <a:pPr marL="0" marR="0" lvl="0" indent="0" algn="l" rtl="0">
              <a:lnSpc>
                <a:spcPct val="136842"/>
              </a:lnSpc>
              <a:spcBef>
                <a:spcPts val="380"/>
              </a:spcBef>
              <a:spcAft>
                <a:spcPts val="0"/>
              </a:spcAft>
              <a:buClr>
                <a:schemeClr val="dk1"/>
              </a:buClr>
              <a:buSzPct val="25000"/>
              <a:buFont typeface="Calibri"/>
              <a:buNone/>
            </a:pPr>
            <a:r>
              <a:rPr lang="nl-NL" sz="1900" b="0" i="0" u="none" strike="noStrike" cap="none" baseline="0">
                <a:solidFill>
                  <a:schemeClr val="dk1"/>
                </a:solidFill>
                <a:latin typeface="Calibri"/>
                <a:ea typeface="Calibri"/>
                <a:cs typeface="Calibri"/>
                <a:sym typeface="Calibri"/>
              </a:rPr>
              <a:t> </a:t>
            </a:r>
            <a:r>
              <a:rPr lang="nl-NL" sz="1900" b="0" i="0" u="sng" strike="noStrike" cap="none" baseline="0">
                <a:solidFill>
                  <a:schemeClr val="hlink"/>
                </a:solidFill>
                <a:latin typeface="Calibri"/>
                <a:ea typeface="Calibri"/>
                <a:cs typeface="Calibri"/>
                <a:sym typeface="Calibri"/>
                <a:hlinkClick r:id="rId4"/>
              </a:rPr>
              <a:t>centrumjeugdgezondheid@ncj.nl</a:t>
            </a:r>
          </a:p>
          <a:p>
            <a:pPr marL="0" marR="0" lvl="0" indent="0" algn="l" rtl="0">
              <a:lnSpc>
                <a:spcPct val="136842"/>
              </a:lnSpc>
              <a:spcBef>
                <a:spcPts val="380"/>
              </a:spcBef>
              <a:spcAft>
                <a:spcPts val="0"/>
              </a:spcAft>
              <a:buClr>
                <a:schemeClr val="dk1"/>
              </a:buClr>
              <a:buFont typeface="Calibri"/>
              <a:buNone/>
            </a:pPr>
            <a:endParaRPr sz="1900">
              <a:solidFill>
                <a:schemeClr val="dk1"/>
              </a:solidFill>
              <a:latin typeface="Calibri"/>
              <a:ea typeface="Calibri"/>
              <a:cs typeface="Calibri"/>
              <a:sym typeface="Calibri"/>
            </a:endParaRPr>
          </a:p>
          <a:p>
            <a:pPr marL="0" marR="0" lvl="0" indent="0" algn="l" rtl="0">
              <a:lnSpc>
                <a:spcPct val="136842"/>
              </a:lnSpc>
              <a:spcBef>
                <a:spcPts val="380"/>
              </a:spcBef>
              <a:spcAft>
                <a:spcPts val="0"/>
              </a:spcAft>
              <a:buClr>
                <a:schemeClr val="dk1"/>
              </a:buClr>
              <a:buFont typeface="Calibri"/>
              <a:buNone/>
            </a:pPr>
            <a:endParaRPr sz="1900" b="0" i="0" u="none" strike="noStrike" cap="none" baseline="0">
              <a:solidFill>
                <a:schemeClr val="dk1"/>
              </a:solidFill>
              <a:latin typeface="Calibri"/>
              <a:ea typeface="Calibri"/>
              <a:cs typeface="Calibri"/>
              <a:sym typeface="Calibri"/>
            </a:endParaRPr>
          </a:p>
          <a:p>
            <a:pPr marL="0" marR="0" lvl="0" indent="0" algn="l" rtl="0">
              <a:lnSpc>
                <a:spcPct val="136842"/>
              </a:lnSpc>
              <a:spcBef>
                <a:spcPts val="380"/>
              </a:spcBef>
              <a:spcAft>
                <a:spcPts val="0"/>
              </a:spcAft>
              <a:buClr>
                <a:schemeClr val="dk1"/>
              </a:buClr>
              <a:buFont typeface="Calibri"/>
              <a:buNone/>
            </a:pPr>
            <a:endParaRPr sz="1900">
              <a:solidFill>
                <a:schemeClr val="dk1"/>
              </a:solidFill>
              <a:latin typeface="Calibri"/>
              <a:ea typeface="Calibri"/>
              <a:cs typeface="Calibri"/>
              <a:sym typeface="Calibri"/>
            </a:endParaRPr>
          </a:p>
        </p:txBody>
      </p:sp>
      <p:sp>
        <p:nvSpPr>
          <p:cNvPr id="214" name="Shape 214"/>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nl-NL" sz="1000" b="0" i="0" u="none" strike="noStrike" cap="none" baseline="0">
                <a:solidFill>
                  <a:srgbClr val="A08241"/>
                </a:solidFill>
                <a:latin typeface="Calibri"/>
                <a:ea typeface="Calibri"/>
                <a:cs typeface="Calibri"/>
                <a:sym typeface="Calibri"/>
              </a:rPr>
              <a:t>*</a:t>
            </a:r>
          </a:p>
        </p:txBody>
      </p:sp>
      <p:sp>
        <p:nvSpPr>
          <p:cNvPr id="215" name="Shape 215"/>
          <p:cNvSpPr txBox="1"/>
          <p:nvPr/>
        </p:nvSpPr>
        <p:spPr>
          <a:xfrm>
            <a:off x="1547812" y="6553200"/>
            <a:ext cx="5157787" cy="228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08241"/>
              </a:buClr>
              <a:buFont typeface="Calibri"/>
              <a:buNone/>
            </a:pPr>
            <a:endParaRP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Arial"/>
              <a:buNone/>
            </a:pPr>
            <a:r>
              <a:rPr lang="nl-NL" sz="1000" b="0" i="0" u="none" strike="noStrike" cap="none" baseline="0">
                <a:solidFill>
                  <a:srgbClr val="A08241"/>
                </a:solidFill>
                <a:latin typeface="Arial"/>
                <a:ea typeface="Arial"/>
                <a:cs typeface="Arial"/>
                <a:sym typeface="Arial"/>
              </a:rPr>
              <a:t>*</a:t>
            </a:r>
          </a:p>
        </p:txBody>
      </p:sp>
      <p:sp>
        <p:nvSpPr>
          <p:cNvPr id="221" name="Shape 221"/>
          <p:cNvSpPr txBox="1"/>
          <p:nvPr/>
        </p:nvSpPr>
        <p:spPr>
          <a:xfrm>
            <a:off x="1547812" y="6553200"/>
            <a:ext cx="5157787" cy="228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08241"/>
              </a:buClr>
              <a:buSzPct val="25000"/>
              <a:buFont typeface="Arial"/>
              <a:buNone/>
            </a:pPr>
            <a:r>
              <a:rPr lang="nl-NL" sz="1000" b="1" i="0" u="none" strike="noStrike" cap="none" baseline="0">
                <a:solidFill>
                  <a:srgbClr val="A08241"/>
                </a:solidFill>
                <a:latin typeface="Arial"/>
                <a:ea typeface="Arial"/>
                <a:cs typeface="Arial"/>
                <a:sym typeface="Arial"/>
              </a:rPr>
              <a:t>Presentatie-titel | Wijzig deze tekst onder 'Beeld'&gt;'Koptekst en voettekst' |</a:t>
            </a:r>
          </a:p>
        </p:txBody>
      </p:sp>
      <p:pic>
        <p:nvPicPr>
          <p:cNvPr id="222" name="Shape 222"/>
          <p:cNvPicPr preferRelativeResize="0"/>
          <p:nvPr/>
        </p:nvPicPr>
        <p:blipFill rotWithShape="1">
          <a:blip r:embed="rId4">
            <a:alphaModFix/>
          </a:blip>
          <a:srcRect/>
          <a:stretch/>
        </p:blipFill>
        <p:spPr>
          <a:xfrm>
            <a:off x="0" y="0"/>
            <a:ext cx="9144000" cy="68580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p:nvPr/>
        </p:nvSpPr>
        <p:spPr>
          <a:xfrm>
            <a:off x="1458375" y="1555800"/>
            <a:ext cx="7139099" cy="3469499"/>
          </a:xfrm>
          <a:prstGeom prst="rect">
            <a:avLst/>
          </a:prstGeom>
          <a:noFill/>
          <a:ln>
            <a:noFill/>
          </a:ln>
        </p:spPr>
        <p:txBody>
          <a:bodyPr lIns="91425" tIns="45700" rIns="91425" bIns="45700" anchor="t" anchorCtr="0">
            <a:noAutofit/>
          </a:bodyPr>
          <a:lstStyle/>
          <a:p>
            <a:pPr marL="0" marR="0" lvl="0" indent="0" algn="l" rtl="0">
              <a:lnSpc>
                <a:spcPct val="115000"/>
              </a:lnSpc>
              <a:spcBef>
                <a:spcPts val="1000"/>
              </a:spcBef>
              <a:spcAft>
                <a:spcPts val="0"/>
              </a:spcAft>
              <a:buClr>
                <a:srgbClr val="000000"/>
              </a:buClr>
              <a:buSzPct val="25000"/>
              <a:buFont typeface="Calibri"/>
              <a:buNone/>
            </a:pPr>
            <a:r>
              <a:rPr lang="nl-NL" sz="1800" b="1">
                <a:latin typeface="Calibri"/>
                <a:ea typeface="Calibri"/>
                <a:cs typeface="Calibri"/>
                <a:sym typeface="Calibri"/>
              </a:rPr>
              <a:t>AFBAKENING</a:t>
            </a:r>
          </a:p>
          <a:p>
            <a:pPr marL="0" marR="0" lvl="0" indent="0" algn="l" rtl="0">
              <a:lnSpc>
                <a:spcPct val="115000"/>
              </a:lnSpc>
              <a:spcBef>
                <a:spcPts val="1000"/>
              </a:spcBef>
              <a:spcAft>
                <a:spcPts val="0"/>
              </a:spcAft>
              <a:buClr>
                <a:srgbClr val="000000"/>
              </a:buClr>
              <a:buSzPct val="25000"/>
              <a:buFont typeface="Calibri"/>
              <a:buNone/>
            </a:pPr>
            <a:r>
              <a:rPr lang="nl-NL" sz="1800">
                <a:latin typeface="Calibri"/>
                <a:ea typeface="Calibri"/>
                <a:cs typeface="Calibri"/>
                <a:sym typeface="Calibri"/>
              </a:rPr>
              <a:t>D</a:t>
            </a:r>
            <a:r>
              <a:rPr lang="nl-NL" sz="1800" b="0" i="0" u="none" strike="noStrike" cap="none" baseline="0">
                <a:solidFill>
                  <a:srgbClr val="000000"/>
                </a:solidFill>
                <a:latin typeface="Calibri"/>
                <a:ea typeface="Calibri"/>
                <a:cs typeface="Calibri"/>
                <a:sym typeface="Calibri"/>
              </a:rPr>
              <a:t>e JGZ-richtlijn Autismespectrumstoornissen</a:t>
            </a:r>
          </a:p>
          <a:p>
            <a:pPr marL="457200" marR="0" lvl="0" indent="-342900" algn="l" rtl="0">
              <a:lnSpc>
                <a:spcPct val="115000"/>
              </a:lnSpc>
              <a:spcBef>
                <a:spcPts val="1000"/>
              </a:spcBef>
              <a:spcAft>
                <a:spcPts val="0"/>
              </a:spcAft>
              <a:buClr>
                <a:srgbClr val="000000"/>
              </a:buClr>
              <a:buSzPct val="100000"/>
              <a:buFont typeface="Calibri"/>
              <a:buChar char="●"/>
            </a:pPr>
            <a:r>
              <a:rPr lang="nl-NL" sz="1800">
                <a:latin typeface="Calibri"/>
                <a:ea typeface="Calibri"/>
                <a:cs typeface="Calibri"/>
                <a:sym typeface="Calibri"/>
              </a:rPr>
              <a:t>R</a:t>
            </a:r>
            <a:r>
              <a:rPr lang="nl-NL" sz="1800" b="0" i="0" u="none" strike="noStrike" cap="none" baseline="0">
                <a:solidFill>
                  <a:srgbClr val="000000"/>
                </a:solidFill>
                <a:latin typeface="Calibri"/>
                <a:ea typeface="Calibri"/>
                <a:cs typeface="Calibri"/>
                <a:sym typeface="Calibri"/>
              </a:rPr>
              <a:t>icht zich op de preventieve taken van de JGZ en niet op diagnostiek en behandeling.</a:t>
            </a:r>
          </a:p>
          <a:p>
            <a:pPr marL="457200" marR="0" lvl="0" indent="-342900" algn="l" rtl="0">
              <a:lnSpc>
                <a:spcPct val="115000"/>
              </a:lnSpc>
              <a:spcBef>
                <a:spcPts val="1000"/>
              </a:spcBef>
              <a:spcAft>
                <a:spcPts val="0"/>
              </a:spcAft>
              <a:buClr>
                <a:srgbClr val="000000"/>
              </a:buClr>
              <a:buSzPct val="100000"/>
              <a:buFont typeface="Calibri"/>
              <a:buChar char="●"/>
            </a:pPr>
            <a:r>
              <a:rPr lang="nl-NL" sz="1800">
                <a:latin typeface="Calibri"/>
                <a:ea typeface="Calibri"/>
                <a:cs typeface="Calibri"/>
                <a:sym typeface="Calibri"/>
              </a:rPr>
              <a:t>Is gebaseerd op</a:t>
            </a:r>
            <a:r>
              <a:rPr lang="nl-NL" sz="1800" b="0" i="0" u="none" strike="noStrike" cap="none" baseline="0">
                <a:solidFill>
                  <a:srgbClr val="000000"/>
                </a:solidFill>
                <a:latin typeface="Calibri"/>
                <a:ea typeface="Calibri"/>
                <a:cs typeface="Calibri"/>
                <a:sym typeface="Calibri"/>
              </a:rPr>
              <a:t> de DSM-5 </a:t>
            </a:r>
          </a:p>
          <a:p>
            <a:pPr marR="0" lvl="0" algn="l" rtl="0">
              <a:lnSpc>
                <a:spcPct val="115000"/>
              </a:lnSpc>
              <a:spcBef>
                <a:spcPts val="1000"/>
              </a:spcBef>
              <a:spcAft>
                <a:spcPts val="0"/>
              </a:spcAft>
              <a:buNone/>
            </a:pPr>
            <a:r>
              <a:rPr lang="nl-NL" sz="1800">
                <a:latin typeface="Calibri"/>
                <a:ea typeface="Calibri"/>
                <a:cs typeface="Calibri"/>
                <a:sym typeface="Calibri"/>
              </a:rPr>
              <a:t>De term</a:t>
            </a:r>
            <a:r>
              <a:rPr lang="nl-NL" sz="1800" b="0" i="0" u="none" strike="noStrike" cap="none" baseline="0">
                <a:solidFill>
                  <a:srgbClr val="000000"/>
                </a:solidFill>
                <a:latin typeface="Calibri"/>
                <a:ea typeface="Calibri"/>
                <a:cs typeface="Calibri"/>
                <a:sym typeface="Calibri"/>
              </a:rPr>
              <a:t> </a:t>
            </a:r>
            <a:r>
              <a:rPr lang="nl-NL" sz="1800">
                <a:latin typeface="Calibri"/>
                <a:ea typeface="Calibri"/>
                <a:cs typeface="Calibri"/>
                <a:sym typeface="Calibri"/>
              </a:rPr>
              <a:t>A</a:t>
            </a:r>
            <a:r>
              <a:rPr lang="nl-NL" sz="1800" b="0" i="0" u="none" strike="noStrike" cap="none" baseline="0">
                <a:solidFill>
                  <a:srgbClr val="000000"/>
                </a:solidFill>
                <a:latin typeface="Calibri"/>
                <a:ea typeface="Calibri"/>
                <a:cs typeface="Calibri"/>
                <a:sym typeface="Calibri"/>
              </a:rPr>
              <a:t>utismespectrumstoornis (ASS)</a:t>
            </a:r>
            <a:r>
              <a:rPr lang="nl-NL" sz="1800">
                <a:latin typeface="Calibri"/>
                <a:ea typeface="Calibri"/>
                <a:cs typeface="Calibri"/>
                <a:sym typeface="Calibri"/>
              </a:rPr>
              <a:t> </a:t>
            </a:r>
            <a:r>
              <a:rPr lang="nl-NL" sz="1800" b="0" i="0" u="none" strike="noStrike" cap="none" baseline="0">
                <a:solidFill>
                  <a:srgbClr val="000000"/>
                </a:solidFill>
                <a:latin typeface="Calibri"/>
                <a:ea typeface="Calibri"/>
                <a:cs typeface="Calibri"/>
                <a:sym typeface="Calibri"/>
              </a:rPr>
              <a:t>bestrijkt het brede scala van verschillende vormen van autisme, van de autistische stoornis (ook wel klassiek autisme genoemd), de stoornis van Asperger tot PDD-NOS</a:t>
            </a:r>
          </a:p>
          <a:p>
            <a:pPr marL="0" marR="0" lvl="0" indent="0" algn="l" rtl="0">
              <a:lnSpc>
                <a:spcPct val="115000"/>
              </a:lnSpc>
              <a:spcBef>
                <a:spcPts val="1000"/>
              </a:spcBef>
              <a:spcAft>
                <a:spcPts val="0"/>
              </a:spcAft>
              <a:buClr>
                <a:srgbClr val="000000"/>
              </a:buClr>
              <a:buSzPct val="25000"/>
              <a:buFont typeface="Calibri"/>
              <a:buNone/>
            </a:pPr>
            <a:r>
              <a:rPr lang="nl-NL" sz="1800" b="0" i="0" u="none" strike="noStrike" cap="none" baseline="0">
                <a:solidFill>
                  <a:srgbClr val="000000"/>
                </a:solidFill>
                <a:latin typeface="Calibri"/>
                <a:ea typeface="Calibri"/>
                <a:cs typeface="Calibri"/>
                <a:sym typeface="Calibri"/>
              </a:rPr>
              <a:t> </a:t>
            </a:r>
          </a:p>
          <a:p>
            <a:pPr marL="0" marR="0" lvl="0" indent="0" algn="l" rtl="0">
              <a:lnSpc>
                <a:spcPct val="100000"/>
              </a:lnSpc>
              <a:spcBef>
                <a:spcPts val="1000"/>
              </a:spcBef>
              <a:spcAft>
                <a:spcPts val="0"/>
              </a:spcAft>
              <a:buClr>
                <a:srgbClr val="000000"/>
              </a:buClr>
              <a:buFont typeface="Arial"/>
              <a:buNone/>
            </a:pPr>
            <a:endParaRPr sz="1800" b="0" i="0" u="none" strike="noStrike" cap="none" baseline="0">
              <a:solidFill>
                <a:schemeClr val="dk1"/>
              </a:solidFill>
              <a:latin typeface="Arial"/>
              <a:ea typeface="Arial"/>
              <a:cs typeface="Arial"/>
              <a:sym typeface="Arial"/>
            </a:endParaRPr>
          </a:p>
        </p:txBody>
      </p:sp>
      <p:sp>
        <p:nvSpPr>
          <p:cNvPr id="51" name="Shape 51"/>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nl-NL" sz="1000" b="0" i="0" u="none" strike="noStrike" cap="none" baseline="0">
                <a:solidFill>
                  <a:srgbClr val="A08241"/>
                </a:solidFill>
                <a:latin typeface="Calibri"/>
                <a:ea typeface="Calibri"/>
                <a:cs typeface="Calibri"/>
                <a:sym typeface="Calibri"/>
              </a:rPr>
              <a:t>*</a:t>
            </a:r>
          </a:p>
        </p:txBody>
      </p:sp>
      <p:sp>
        <p:nvSpPr>
          <p:cNvPr id="52" name="Shape 52"/>
          <p:cNvSpPr txBox="1"/>
          <p:nvPr/>
        </p:nvSpPr>
        <p:spPr>
          <a:xfrm>
            <a:off x="1547812" y="6553200"/>
            <a:ext cx="5157787" cy="228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08241"/>
              </a:buClr>
              <a:buSzPct val="25000"/>
              <a:buFont typeface="Calibri"/>
              <a:buNone/>
            </a:pPr>
            <a:r>
              <a:rPr lang="nl-NL" sz="1000" b="1" i="0" u="none" strike="noStrike" cap="none" baseline="0">
                <a:solidFill>
                  <a:srgbClr val="A08241"/>
                </a:solidFill>
                <a:latin typeface="Calibri"/>
                <a:ea typeface="Calibri"/>
                <a:cs typeface="Calibri"/>
                <a:sym typeface="Calibri"/>
              </a:rPr>
              <a:t>Presentatie-titel | Wijzig deze tekst onder 'Beeld'&gt;'Koptekst en voettekst' |</a:t>
            </a:r>
          </a:p>
        </p:txBody>
      </p:sp>
      <p:pic>
        <p:nvPicPr>
          <p:cNvPr id="53" name="Shape 53"/>
          <p:cNvPicPr preferRelativeResize="0"/>
          <p:nvPr/>
        </p:nvPicPr>
        <p:blipFill rotWithShape="1">
          <a:blip r:embed="rId3">
            <a:alphaModFix/>
          </a:blip>
          <a:srcRect/>
          <a:stretch/>
        </p:blipFill>
        <p:spPr>
          <a:xfrm>
            <a:off x="2257424" y="5581650"/>
            <a:ext cx="4200524" cy="10858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p:nvPr/>
        </p:nvSpPr>
        <p:spPr>
          <a:xfrm>
            <a:off x="548275" y="1259500"/>
            <a:ext cx="8370599" cy="409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nl-NL" sz="1800" b="1" i="0" u="none" strike="noStrike" cap="none" baseline="0">
                <a:solidFill>
                  <a:schemeClr val="dk2"/>
                </a:solidFill>
                <a:latin typeface="Calibri"/>
                <a:ea typeface="Calibri"/>
                <a:cs typeface="Calibri"/>
                <a:sym typeface="Calibri"/>
              </a:rPr>
              <a:t>Oorzaken en gevolgen</a:t>
            </a:r>
          </a:p>
        </p:txBody>
      </p:sp>
      <p:sp>
        <p:nvSpPr>
          <p:cNvPr id="59" name="Shape 59"/>
          <p:cNvSpPr txBox="1"/>
          <p:nvPr/>
        </p:nvSpPr>
        <p:spPr>
          <a:xfrm>
            <a:off x="367150" y="1785325"/>
            <a:ext cx="8279100" cy="4533300"/>
          </a:xfrm>
          <a:prstGeom prst="rect">
            <a:avLst/>
          </a:prstGeom>
          <a:noFill/>
          <a:ln>
            <a:noFill/>
          </a:ln>
        </p:spPr>
        <p:txBody>
          <a:bodyPr lIns="91425" tIns="45700" rIns="91425" bIns="45700" anchor="t" anchorCtr="0">
            <a:noAutofit/>
          </a:bodyPr>
          <a:lstStyle/>
          <a:p>
            <a:pPr marL="0" marR="0" lvl="0" indent="0" algn="l" rtl="0">
              <a:lnSpc>
                <a:spcPct val="136842"/>
              </a:lnSpc>
              <a:spcBef>
                <a:spcPts val="0"/>
              </a:spcBef>
              <a:spcAft>
                <a:spcPts val="0"/>
              </a:spcAft>
              <a:buClr>
                <a:schemeClr val="dk1"/>
              </a:buClr>
              <a:buSzPct val="25000"/>
              <a:buFont typeface="Calibri"/>
              <a:buNone/>
            </a:pPr>
            <a:r>
              <a:rPr lang="nl-NL" sz="1900" b="0" i="0" u="none" strike="noStrike" cap="none" baseline="0">
                <a:solidFill>
                  <a:schemeClr val="dk1"/>
                </a:solidFill>
                <a:latin typeface="Calibri"/>
                <a:ea typeface="Calibri"/>
                <a:cs typeface="Calibri"/>
                <a:sym typeface="Calibri"/>
              </a:rPr>
              <a:t> A</a:t>
            </a:r>
            <a:r>
              <a:rPr lang="nl-NL" sz="1800" b="0" i="0" u="none" strike="noStrike" cap="none" baseline="0">
                <a:solidFill>
                  <a:schemeClr val="dk1"/>
                </a:solidFill>
                <a:latin typeface="Calibri"/>
                <a:ea typeface="Calibri"/>
                <a:cs typeface="Calibri"/>
                <a:sym typeface="Calibri"/>
              </a:rPr>
              <a:t>SS is deels erfelijk bepaald</a:t>
            </a:r>
            <a:r>
              <a:rPr lang="nl-NL" sz="1800">
                <a:solidFill>
                  <a:schemeClr val="dk1"/>
                </a:solidFill>
                <a:latin typeface="Calibri"/>
                <a:ea typeface="Calibri"/>
                <a:cs typeface="Calibri"/>
                <a:sym typeface="Calibri"/>
              </a:rPr>
              <a:t>.</a:t>
            </a:r>
            <a:r>
              <a:rPr lang="nl-NL" sz="1800" b="0" i="0" u="none" strike="noStrike" cap="none" baseline="0">
                <a:solidFill>
                  <a:schemeClr val="dk1"/>
                </a:solidFill>
                <a:latin typeface="Calibri"/>
                <a:ea typeface="Calibri"/>
                <a:cs typeface="Calibri"/>
                <a:sym typeface="Calibri"/>
              </a:rPr>
              <a:t> Er moeten triggers zijn die de stoornis tot uiting brengen. Harde markers (die </a:t>
            </a:r>
            <a:r>
              <a:rPr lang="nl-NL" sz="1800">
                <a:solidFill>
                  <a:schemeClr val="dk1"/>
                </a:solidFill>
                <a:latin typeface="Calibri"/>
                <a:ea typeface="Calibri"/>
                <a:cs typeface="Calibri"/>
                <a:sym typeface="Calibri"/>
              </a:rPr>
              <a:t>ASS</a:t>
            </a:r>
            <a:r>
              <a:rPr lang="nl-NL" sz="1800" b="0" i="0" u="none" strike="noStrike" cap="none" baseline="0">
                <a:solidFill>
                  <a:schemeClr val="dk1"/>
                </a:solidFill>
                <a:latin typeface="Calibri"/>
                <a:ea typeface="Calibri"/>
                <a:cs typeface="Calibri"/>
                <a:sym typeface="Calibri"/>
              </a:rPr>
              <a:t> aan kunnen tonen) zijn nog niet voorhanden.</a:t>
            </a:r>
          </a:p>
          <a:p>
            <a:pPr marL="0" marR="0" lvl="0" indent="0" algn="l" rtl="0">
              <a:lnSpc>
                <a:spcPct val="136842"/>
              </a:lnSpc>
              <a:spcBef>
                <a:spcPts val="0"/>
              </a:spcBef>
              <a:spcAft>
                <a:spcPts val="0"/>
              </a:spcAft>
              <a:buClr>
                <a:schemeClr val="dk1"/>
              </a:buClr>
              <a:buFont typeface="Calibri"/>
              <a:buNone/>
            </a:pPr>
            <a:endParaRPr sz="1800">
              <a:solidFill>
                <a:schemeClr val="dk1"/>
              </a:solidFill>
              <a:latin typeface="Calibri"/>
              <a:ea typeface="Calibri"/>
              <a:cs typeface="Calibri"/>
              <a:sym typeface="Calibri"/>
            </a:endParaRPr>
          </a:p>
          <a:p>
            <a:pPr marL="0" marR="0" lvl="0" indent="0" algn="l" rtl="0">
              <a:lnSpc>
                <a:spcPct val="136842"/>
              </a:lnSpc>
              <a:spcBef>
                <a:spcPts val="0"/>
              </a:spcBef>
              <a:spcAft>
                <a:spcPts val="0"/>
              </a:spcAft>
              <a:buClr>
                <a:schemeClr val="dk1"/>
              </a:buClr>
              <a:buSzPct val="25000"/>
              <a:buFont typeface="Calibri"/>
              <a:buNone/>
            </a:pPr>
            <a:r>
              <a:rPr lang="nl-NL" sz="1800">
                <a:solidFill>
                  <a:schemeClr val="dk1"/>
                </a:solidFill>
                <a:latin typeface="Calibri"/>
                <a:ea typeface="Calibri"/>
                <a:cs typeface="Calibri"/>
                <a:sym typeface="Calibri"/>
              </a:rPr>
              <a:t>Mensen met ASS :</a:t>
            </a:r>
          </a:p>
          <a:p>
            <a:pPr marL="457200" marR="0" lvl="0" indent="-342900" algn="l" rtl="0">
              <a:lnSpc>
                <a:spcPct val="136842"/>
              </a:lnSpc>
              <a:spcBef>
                <a:spcPts val="0"/>
              </a:spcBef>
              <a:spcAft>
                <a:spcPts val="0"/>
              </a:spcAft>
              <a:buClr>
                <a:schemeClr val="dk1"/>
              </a:buClr>
              <a:buSzPct val="100000"/>
              <a:buFont typeface="Calibri"/>
              <a:buChar char="●"/>
            </a:pPr>
            <a:r>
              <a:rPr lang="nl-NL" sz="1800">
                <a:solidFill>
                  <a:schemeClr val="dk1"/>
                </a:solidFill>
                <a:latin typeface="Calibri"/>
                <a:ea typeface="Calibri"/>
                <a:cs typeface="Calibri"/>
                <a:sym typeface="Calibri"/>
              </a:rPr>
              <a:t>nemen de wereld voornamelijk in detail waar en hebben moeite om waargenomen prikkels tot een betekenisvol geheel samen te voegen</a:t>
            </a:r>
          </a:p>
          <a:p>
            <a:pPr marL="457200" marR="0" lvl="0" indent="-342900" algn="l" rtl="0">
              <a:lnSpc>
                <a:spcPct val="136842"/>
              </a:lnSpc>
              <a:spcBef>
                <a:spcPts val="0"/>
              </a:spcBef>
              <a:spcAft>
                <a:spcPts val="0"/>
              </a:spcAft>
              <a:buClr>
                <a:schemeClr val="dk1"/>
              </a:buClr>
              <a:buSzPct val="100000"/>
              <a:buFont typeface="Calibri"/>
              <a:buChar char="●"/>
            </a:pPr>
            <a:r>
              <a:rPr lang="nl-NL" sz="1800">
                <a:solidFill>
                  <a:schemeClr val="dk1"/>
                </a:solidFill>
                <a:latin typeface="Calibri"/>
                <a:ea typeface="Calibri"/>
                <a:cs typeface="Calibri"/>
                <a:sym typeface="Calibri"/>
              </a:rPr>
              <a:t>hebben moeite met concentratie, plannen en organiseren </a:t>
            </a:r>
          </a:p>
          <a:p>
            <a:pPr marL="457200" marR="0" lvl="0" indent="-342900" algn="l" rtl="0">
              <a:lnSpc>
                <a:spcPct val="136842"/>
              </a:lnSpc>
              <a:spcBef>
                <a:spcPts val="0"/>
              </a:spcBef>
              <a:spcAft>
                <a:spcPts val="0"/>
              </a:spcAft>
              <a:buClr>
                <a:schemeClr val="dk1"/>
              </a:buClr>
              <a:buSzPct val="100000"/>
              <a:buFont typeface="Calibri"/>
              <a:buChar char="●"/>
            </a:pPr>
            <a:r>
              <a:rPr lang="nl-NL" sz="1800">
                <a:solidFill>
                  <a:schemeClr val="dk1"/>
                </a:solidFill>
                <a:latin typeface="Calibri"/>
                <a:ea typeface="Calibri"/>
                <a:cs typeface="Calibri"/>
                <a:sym typeface="Calibri"/>
              </a:rPr>
              <a:t>maken vaak onvoldoende gebruik van de context</a:t>
            </a:r>
          </a:p>
          <a:p>
            <a:pPr marR="0" lvl="0" algn="l" rtl="0">
              <a:lnSpc>
                <a:spcPct val="136842"/>
              </a:lnSpc>
              <a:spcBef>
                <a:spcPts val="0"/>
              </a:spcBef>
              <a:spcAft>
                <a:spcPts val="0"/>
              </a:spcAft>
              <a:buNone/>
            </a:pPr>
            <a:endParaRPr sz="1800">
              <a:solidFill>
                <a:schemeClr val="dk1"/>
              </a:solidFill>
              <a:latin typeface="Calibri"/>
              <a:ea typeface="Calibri"/>
              <a:cs typeface="Calibri"/>
              <a:sym typeface="Calibri"/>
            </a:endParaRPr>
          </a:p>
          <a:p>
            <a:pPr marL="0" marR="0" lvl="0" indent="0" algn="l" rtl="0">
              <a:lnSpc>
                <a:spcPct val="136842"/>
              </a:lnSpc>
              <a:spcBef>
                <a:spcPts val="0"/>
              </a:spcBef>
              <a:spcAft>
                <a:spcPts val="0"/>
              </a:spcAft>
              <a:buClr>
                <a:schemeClr val="dk1"/>
              </a:buClr>
              <a:buSzPct val="25000"/>
              <a:buFont typeface="Calibri"/>
              <a:buNone/>
            </a:pPr>
            <a:r>
              <a:rPr lang="nl-NL" sz="1800">
                <a:solidFill>
                  <a:schemeClr val="dk1"/>
                </a:solidFill>
                <a:latin typeface="Calibri"/>
                <a:ea typeface="Calibri"/>
                <a:cs typeface="Calibri"/>
                <a:sym typeface="Calibri"/>
              </a:rPr>
              <a:t>Daarnaast is er sprake van een beperkt invoelingsvermogen. Het zich verplaatsen in de ander verloopt zeer moeizaam.</a:t>
            </a:r>
          </a:p>
          <a:p>
            <a:pPr marL="0" marR="0" lvl="0" indent="0" algn="l" rtl="0">
              <a:lnSpc>
                <a:spcPct val="136842"/>
              </a:lnSpc>
              <a:spcBef>
                <a:spcPts val="0"/>
              </a:spcBef>
              <a:spcAft>
                <a:spcPts val="0"/>
              </a:spcAft>
              <a:buClr>
                <a:schemeClr val="dk1"/>
              </a:buClr>
              <a:buFont typeface="Calibri"/>
              <a:buNone/>
            </a:pPr>
            <a:endParaRPr sz="1900">
              <a:solidFill>
                <a:schemeClr val="dk1"/>
              </a:solidFill>
              <a:latin typeface="Calibri"/>
              <a:ea typeface="Calibri"/>
              <a:cs typeface="Calibri"/>
              <a:sym typeface="Calibri"/>
            </a:endParaRPr>
          </a:p>
          <a:p>
            <a:pPr marL="0" marR="0" lvl="0" indent="0" algn="l" rtl="0">
              <a:lnSpc>
                <a:spcPct val="136842"/>
              </a:lnSpc>
              <a:spcBef>
                <a:spcPts val="0"/>
              </a:spcBef>
              <a:spcAft>
                <a:spcPts val="0"/>
              </a:spcAft>
              <a:buClr>
                <a:schemeClr val="dk1"/>
              </a:buClr>
              <a:buFont typeface="Calibri"/>
              <a:buNone/>
            </a:pPr>
            <a:endParaRPr sz="1900">
              <a:solidFill>
                <a:schemeClr val="dk1"/>
              </a:solidFill>
              <a:latin typeface="Calibri"/>
              <a:ea typeface="Calibri"/>
              <a:cs typeface="Calibri"/>
              <a:sym typeface="Calibri"/>
            </a:endParaRPr>
          </a:p>
          <a:p>
            <a:pPr marL="0" marR="0" lvl="0" indent="0" algn="l" rtl="0">
              <a:lnSpc>
                <a:spcPct val="136842"/>
              </a:lnSpc>
              <a:spcBef>
                <a:spcPts val="0"/>
              </a:spcBef>
              <a:spcAft>
                <a:spcPts val="0"/>
              </a:spcAft>
              <a:buClr>
                <a:schemeClr val="dk1"/>
              </a:buClr>
              <a:buFont typeface="Calibri"/>
              <a:buNone/>
            </a:pPr>
            <a:endParaRPr sz="1900" b="0" i="0" u="none" strike="noStrike" cap="none" baseline="0">
              <a:solidFill>
                <a:schemeClr val="dk1"/>
              </a:solidFill>
              <a:latin typeface="Calibri"/>
              <a:ea typeface="Calibri"/>
              <a:cs typeface="Calibri"/>
              <a:sym typeface="Calibri"/>
            </a:endParaRPr>
          </a:p>
        </p:txBody>
      </p:sp>
      <p:sp>
        <p:nvSpPr>
          <p:cNvPr id="60" name="Shape 60"/>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nl-NL" sz="1000" b="0" i="0" u="none" strike="noStrike" cap="none" baseline="0">
                <a:solidFill>
                  <a:srgbClr val="A08241"/>
                </a:solidFill>
                <a:latin typeface="Calibri"/>
                <a:ea typeface="Calibri"/>
                <a:cs typeface="Calibri"/>
                <a:sym typeface="Calibri"/>
              </a:rPr>
              <a:t>*</a:t>
            </a:r>
          </a:p>
        </p:txBody>
      </p:sp>
      <p:pic>
        <p:nvPicPr>
          <p:cNvPr id="61" name="Shape 61"/>
          <p:cNvPicPr preferRelativeResize="0"/>
          <p:nvPr/>
        </p:nvPicPr>
        <p:blipFill rotWithShape="1">
          <a:blip r:embed="rId4">
            <a:alphaModFix/>
          </a:blip>
          <a:srcRect/>
          <a:stretch/>
        </p:blipFill>
        <p:spPr>
          <a:xfrm>
            <a:off x="6076946" y="223837"/>
            <a:ext cx="2457449" cy="11144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p:nvPr/>
        </p:nvSpPr>
        <p:spPr>
          <a:xfrm>
            <a:off x="834400" y="1766500"/>
            <a:ext cx="7276499" cy="409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nl-NL" sz="1800" b="1">
                <a:solidFill>
                  <a:schemeClr val="dk2"/>
                </a:solidFill>
                <a:latin typeface="Calibri"/>
                <a:ea typeface="Calibri"/>
                <a:cs typeface="Calibri"/>
                <a:sym typeface="Calibri"/>
              </a:rPr>
              <a:t>Prevalentie</a:t>
            </a:r>
          </a:p>
        </p:txBody>
      </p:sp>
      <p:sp>
        <p:nvSpPr>
          <p:cNvPr id="67" name="Shape 67"/>
          <p:cNvSpPr txBox="1"/>
          <p:nvPr/>
        </p:nvSpPr>
        <p:spPr>
          <a:xfrm>
            <a:off x="834400" y="2357075"/>
            <a:ext cx="7139099" cy="3543600"/>
          </a:xfrm>
          <a:prstGeom prst="rect">
            <a:avLst/>
          </a:prstGeom>
          <a:noFill/>
          <a:ln>
            <a:noFill/>
          </a:ln>
        </p:spPr>
        <p:txBody>
          <a:bodyPr lIns="91425" tIns="45700" rIns="91425" bIns="45700" anchor="t" anchorCtr="0">
            <a:noAutofit/>
          </a:bodyPr>
          <a:lstStyle/>
          <a:p>
            <a:pPr marL="342900" marR="0" lvl="1" indent="0" algn="l" rtl="0">
              <a:lnSpc>
                <a:spcPct val="136842"/>
              </a:lnSpc>
              <a:spcBef>
                <a:spcPts val="0"/>
              </a:spcBef>
              <a:spcAft>
                <a:spcPts val="0"/>
              </a:spcAft>
              <a:buClr>
                <a:schemeClr val="dk1"/>
              </a:buClr>
              <a:buFont typeface="Calibri"/>
              <a:buNone/>
            </a:pPr>
            <a:endParaRPr sz="1800">
              <a:solidFill>
                <a:schemeClr val="dk1"/>
              </a:solidFill>
              <a:latin typeface="Calibri"/>
              <a:ea typeface="Calibri"/>
              <a:cs typeface="Calibri"/>
              <a:sym typeface="Calibri"/>
            </a:endParaRPr>
          </a:p>
          <a:p>
            <a:pPr marL="457200" marR="0" lvl="0" indent="-342900" algn="l" rtl="0">
              <a:lnSpc>
                <a:spcPct val="136842"/>
              </a:lnSpc>
              <a:spcBef>
                <a:spcPts val="0"/>
              </a:spcBef>
              <a:spcAft>
                <a:spcPts val="0"/>
              </a:spcAft>
              <a:buClr>
                <a:schemeClr val="dk1"/>
              </a:buClr>
              <a:buSzPct val="100000"/>
              <a:buFont typeface="Calibri"/>
              <a:buChar char="●"/>
            </a:pPr>
            <a:r>
              <a:rPr lang="nl-NL" sz="1800" b="0" i="0" u="none" strike="noStrike" cap="none" baseline="0">
                <a:solidFill>
                  <a:schemeClr val="dk1"/>
                </a:solidFill>
                <a:latin typeface="Calibri"/>
                <a:ea typeface="Calibri"/>
                <a:cs typeface="Calibri"/>
                <a:sym typeface="Calibri"/>
              </a:rPr>
              <a:t>Per 100 inwoners heeft 1 persoon een vorm van autisme</a:t>
            </a:r>
          </a:p>
          <a:p>
            <a:pPr marL="457200" marR="0" lvl="0" indent="-342900" algn="l" rtl="0">
              <a:lnSpc>
                <a:spcPct val="136842"/>
              </a:lnSpc>
              <a:spcBef>
                <a:spcPts val="0"/>
              </a:spcBef>
              <a:spcAft>
                <a:spcPts val="0"/>
              </a:spcAft>
              <a:buClr>
                <a:schemeClr val="dk1"/>
              </a:buClr>
              <a:buSzPct val="100000"/>
              <a:buFont typeface="Calibri"/>
              <a:buChar char="●"/>
            </a:pPr>
            <a:r>
              <a:rPr lang="nl-NL" sz="1800">
                <a:solidFill>
                  <a:schemeClr val="dk1"/>
                </a:solidFill>
                <a:latin typeface="Calibri"/>
                <a:ea typeface="Calibri"/>
                <a:cs typeface="Calibri"/>
                <a:sym typeface="Calibri"/>
              </a:rPr>
              <a:t>ASS komt voor op alle niveaus van intelligentie</a:t>
            </a:r>
          </a:p>
          <a:p>
            <a:pPr marL="457200" marR="0" lvl="0" indent="-342900" algn="l" rtl="0">
              <a:lnSpc>
                <a:spcPct val="136842"/>
              </a:lnSpc>
              <a:spcBef>
                <a:spcPts val="0"/>
              </a:spcBef>
              <a:spcAft>
                <a:spcPts val="0"/>
              </a:spcAft>
              <a:buClr>
                <a:schemeClr val="dk1"/>
              </a:buClr>
              <a:buSzPct val="100000"/>
              <a:buFont typeface="Calibri"/>
              <a:buChar char="●"/>
            </a:pPr>
            <a:r>
              <a:rPr lang="nl-NL" sz="1800">
                <a:solidFill>
                  <a:schemeClr val="dk1"/>
                </a:solidFill>
                <a:latin typeface="Calibri"/>
                <a:ea typeface="Calibri"/>
                <a:cs typeface="Calibri"/>
                <a:sym typeface="Calibri"/>
              </a:rPr>
              <a:t>Komt vaker voor bij jongens dan bij meisjes</a:t>
            </a:r>
          </a:p>
          <a:p>
            <a:pPr marL="0" marR="0" lvl="1" indent="0" algn="l" rtl="0">
              <a:lnSpc>
                <a:spcPct val="136842"/>
              </a:lnSpc>
              <a:spcBef>
                <a:spcPts val="0"/>
              </a:spcBef>
              <a:spcAft>
                <a:spcPts val="0"/>
              </a:spcAft>
              <a:buClr>
                <a:schemeClr val="dk1"/>
              </a:buClr>
              <a:buFont typeface="Calibri"/>
              <a:buNone/>
            </a:pPr>
            <a:endParaRPr sz="1800">
              <a:solidFill>
                <a:schemeClr val="dk1"/>
              </a:solidFill>
              <a:latin typeface="Calibri"/>
              <a:ea typeface="Calibri"/>
              <a:cs typeface="Calibri"/>
              <a:sym typeface="Calibri"/>
            </a:endParaRPr>
          </a:p>
          <a:p>
            <a:pPr marL="342900" lvl="1" indent="0" rtl="0">
              <a:lnSpc>
                <a:spcPct val="136842"/>
              </a:lnSpc>
              <a:spcBef>
                <a:spcPts val="0"/>
              </a:spcBef>
              <a:buClr>
                <a:schemeClr val="dk1"/>
              </a:buClr>
              <a:buFont typeface="Calibri"/>
              <a:buNone/>
            </a:pPr>
            <a:endParaRPr sz="1800">
              <a:solidFill>
                <a:schemeClr val="dk1"/>
              </a:solidFill>
            </a:endParaRPr>
          </a:p>
          <a:p>
            <a:pPr marL="342900" marR="0" lvl="1" indent="0" algn="l" rtl="0">
              <a:lnSpc>
                <a:spcPct val="136842"/>
              </a:lnSpc>
              <a:spcBef>
                <a:spcPts val="0"/>
              </a:spcBef>
              <a:spcAft>
                <a:spcPts val="0"/>
              </a:spcAft>
              <a:buClr>
                <a:schemeClr val="dk1"/>
              </a:buClr>
              <a:buFont typeface="Calibri"/>
              <a:buNone/>
            </a:pPr>
            <a:endParaRPr sz="1800">
              <a:solidFill>
                <a:schemeClr val="dk1"/>
              </a:solidFill>
            </a:endParaRPr>
          </a:p>
          <a:p>
            <a:pPr marL="342900" marR="0" lvl="1" indent="0" algn="l" rtl="0">
              <a:lnSpc>
                <a:spcPct val="136842"/>
              </a:lnSpc>
              <a:spcBef>
                <a:spcPts val="0"/>
              </a:spcBef>
              <a:spcAft>
                <a:spcPts val="0"/>
              </a:spcAft>
              <a:buClr>
                <a:schemeClr val="dk1"/>
              </a:buClr>
              <a:buFont typeface="Calibri"/>
              <a:buNone/>
            </a:pPr>
            <a:endParaRPr sz="1800" b="0" i="0" u="none" strike="noStrike" cap="none" baseline="0">
              <a:solidFill>
                <a:schemeClr val="dk1"/>
              </a:solidFill>
              <a:latin typeface="Arial"/>
              <a:ea typeface="Arial"/>
              <a:cs typeface="Arial"/>
              <a:sym typeface="Arial"/>
            </a:endParaRPr>
          </a:p>
        </p:txBody>
      </p:sp>
      <p:sp>
        <p:nvSpPr>
          <p:cNvPr id="68" name="Shape 68"/>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nl-NL" sz="1000" b="0" i="0" u="none" strike="noStrike" cap="none" baseline="0">
                <a:solidFill>
                  <a:srgbClr val="A08241"/>
                </a:solidFill>
                <a:latin typeface="Calibri"/>
                <a:ea typeface="Calibri"/>
                <a:cs typeface="Calibri"/>
                <a:sym typeface="Calibri"/>
              </a:rPr>
              <a:t>*</a:t>
            </a:r>
          </a:p>
        </p:txBody>
      </p:sp>
      <p:pic>
        <p:nvPicPr>
          <p:cNvPr id="69" name="Shape 69"/>
          <p:cNvPicPr preferRelativeResize="0"/>
          <p:nvPr/>
        </p:nvPicPr>
        <p:blipFill>
          <a:blip r:embed="rId4">
            <a:alphaModFix/>
          </a:blip>
          <a:stretch>
            <a:fillRect/>
          </a:stretch>
        </p:blipFill>
        <p:spPr>
          <a:xfrm>
            <a:off x="5987750" y="4270475"/>
            <a:ext cx="1495950" cy="13279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1493240" y="1806150"/>
            <a:ext cx="7269859" cy="403499"/>
          </a:xfrm>
          <a:prstGeom prst="rect">
            <a:avLst/>
          </a:prstGeom>
        </p:spPr>
        <p:txBody>
          <a:bodyPr lIns="91425" tIns="91425" rIns="91425" bIns="91425" anchor="t" anchorCtr="0">
            <a:noAutofit/>
          </a:bodyPr>
          <a:lstStyle/>
          <a:p>
            <a:pPr>
              <a:spcBef>
                <a:spcPts val="0"/>
              </a:spcBef>
              <a:buNone/>
            </a:pPr>
            <a:r>
              <a:rPr lang="nl-NL" sz="1800" b="1" dirty="0">
                <a:latin typeface="Calibri"/>
                <a:ea typeface="Calibri"/>
                <a:cs typeface="Calibri"/>
                <a:sym typeface="Calibri"/>
              </a:rPr>
              <a:t>Signalering (1)</a:t>
            </a:r>
          </a:p>
        </p:txBody>
      </p:sp>
      <p:sp>
        <p:nvSpPr>
          <p:cNvPr id="75" name="Shape 75"/>
          <p:cNvSpPr txBox="1">
            <a:spLocks noGrp="1"/>
          </p:cNvSpPr>
          <p:nvPr>
            <p:ph type="body" idx="1"/>
          </p:nvPr>
        </p:nvSpPr>
        <p:spPr>
          <a:xfrm>
            <a:off x="1547812" y="2209800"/>
            <a:ext cx="7139099" cy="3962399"/>
          </a:xfrm>
          <a:prstGeom prst="rect">
            <a:avLst/>
          </a:prstGeom>
        </p:spPr>
        <p:txBody>
          <a:bodyPr lIns="91425" tIns="91425" rIns="91425" bIns="91425" anchor="t" anchorCtr="0">
            <a:noAutofit/>
          </a:bodyPr>
          <a:lstStyle/>
          <a:p>
            <a:pPr marL="0" indent="0" rtl="0">
              <a:spcBef>
                <a:spcPts val="0"/>
              </a:spcBef>
              <a:buNone/>
            </a:pPr>
            <a:r>
              <a:rPr lang="nl-NL" sz="1800">
                <a:latin typeface="Calibri"/>
                <a:ea typeface="Calibri"/>
                <a:cs typeface="Calibri"/>
                <a:sym typeface="Calibri"/>
              </a:rPr>
              <a:t>Het signaleren van kenmerken die kunnen wijzen op ASS gebeurt door personen die het kind regelmatig meemaken zoals ouders, familieleden, kinderopvang, school en JGZ- professionals.</a:t>
            </a:r>
          </a:p>
          <a:p>
            <a:pPr marL="0" indent="0" rtl="0">
              <a:spcBef>
                <a:spcPts val="0"/>
              </a:spcBef>
              <a:buNone/>
            </a:pPr>
            <a:endParaRPr sz="1800">
              <a:latin typeface="Calibri"/>
              <a:ea typeface="Calibri"/>
              <a:cs typeface="Calibri"/>
              <a:sym typeface="Calibri"/>
            </a:endParaRPr>
          </a:p>
          <a:p>
            <a:pPr marL="0" indent="0" rtl="0">
              <a:spcBef>
                <a:spcPts val="0"/>
              </a:spcBef>
              <a:buNone/>
            </a:pPr>
            <a:r>
              <a:rPr lang="nl-NL" sz="1800">
                <a:latin typeface="Calibri"/>
                <a:ea typeface="Calibri"/>
                <a:cs typeface="Calibri"/>
                <a:sym typeface="Calibri"/>
              </a:rPr>
              <a:t>Het is van belang zorgen van ouders serieus te nemen en samen naar een oplossing te zoeken.</a:t>
            </a:r>
          </a:p>
          <a:p>
            <a:pPr marL="0" indent="0" rtl="0">
              <a:spcBef>
                <a:spcPts val="0"/>
              </a:spcBef>
              <a:buNone/>
            </a:pPr>
            <a:endParaRPr sz="1800">
              <a:latin typeface="Calibri"/>
              <a:ea typeface="Calibri"/>
              <a:cs typeface="Calibri"/>
              <a:sym typeface="Calibri"/>
            </a:endParaRPr>
          </a:p>
          <a:p>
            <a:pPr marL="0" indent="0">
              <a:spcBef>
                <a:spcPts val="0"/>
              </a:spcBef>
              <a:buNone/>
            </a:pPr>
            <a:r>
              <a:rPr lang="nl-NL" sz="1800">
                <a:latin typeface="Calibri"/>
                <a:ea typeface="Calibri"/>
                <a:cs typeface="Calibri"/>
                <a:sym typeface="Calibri"/>
              </a:rPr>
              <a:t>Een somatische vraag of bijvoorbeeld een achterstand in de taal-spraak ontwikkeling kan een goede ingang zijn voor verder onderzoek.</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p:nvPr/>
        </p:nvSpPr>
        <p:spPr>
          <a:xfrm>
            <a:off x="1547800" y="1800225"/>
            <a:ext cx="4862400" cy="7568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nl-NL" sz="1900" b="1" i="0" u="none" strike="noStrike" cap="none" baseline="0">
                <a:solidFill>
                  <a:schemeClr val="dk2"/>
                </a:solidFill>
                <a:latin typeface="Calibri"/>
                <a:ea typeface="Calibri"/>
                <a:cs typeface="Calibri"/>
                <a:sym typeface="Calibri"/>
              </a:rPr>
              <a:t>Signalering (2) </a:t>
            </a:r>
          </a:p>
          <a:p>
            <a:pPr marL="0" marR="0" lvl="0" indent="0" algn="l" rtl="0">
              <a:lnSpc>
                <a:spcPct val="100000"/>
              </a:lnSpc>
              <a:spcBef>
                <a:spcPts val="0"/>
              </a:spcBef>
              <a:spcAft>
                <a:spcPts val="0"/>
              </a:spcAft>
              <a:buClr>
                <a:schemeClr val="dk2"/>
              </a:buClr>
              <a:buSzPct val="25000"/>
              <a:buFont typeface="Calibri"/>
              <a:buNone/>
            </a:pPr>
            <a:r>
              <a:rPr lang="nl-NL" sz="1900" b="1" i="0" u="none" strike="noStrike" cap="none" baseline="0">
                <a:solidFill>
                  <a:schemeClr val="dk2"/>
                </a:solidFill>
                <a:latin typeface="Calibri"/>
                <a:ea typeface="Calibri"/>
                <a:cs typeface="Calibri"/>
                <a:sym typeface="Calibri"/>
              </a:rPr>
              <a:t>Veranderingen  </a:t>
            </a:r>
            <a:r>
              <a:rPr lang="nl-NL" sz="1900" b="1">
                <a:solidFill>
                  <a:schemeClr val="dk2"/>
                </a:solidFill>
                <a:latin typeface="Calibri"/>
                <a:ea typeface="Calibri"/>
                <a:cs typeface="Calibri"/>
                <a:sym typeface="Calibri"/>
              </a:rPr>
              <a:t>t.o.v huidige werkwijze</a:t>
            </a:r>
          </a:p>
        </p:txBody>
      </p:sp>
      <p:sp>
        <p:nvSpPr>
          <p:cNvPr id="82" name="Shape 82"/>
          <p:cNvSpPr txBox="1"/>
          <p:nvPr/>
        </p:nvSpPr>
        <p:spPr>
          <a:xfrm>
            <a:off x="1547800" y="2512525"/>
            <a:ext cx="7139099" cy="3659700"/>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None/>
            </a:pPr>
            <a:r>
              <a:rPr lang="nl-NL" sz="1800">
                <a:solidFill>
                  <a:schemeClr val="dk1"/>
                </a:solidFill>
                <a:latin typeface="Calibri"/>
                <a:ea typeface="Calibri"/>
                <a:cs typeface="Calibri"/>
                <a:sym typeface="Calibri"/>
              </a:rPr>
              <a:t>De</a:t>
            </a:r>
            <a:r>
              <a:rPr lang="nl-NL" sz="1800" b="0" i="0" u="none" strike="noStrike" cap="none" baseline="0">
                <a:solidFill>
                  <a:schemeClr val="dk1"/>
                </a:solidFill>
                <a:latin typeface="Calibri"/>
                <a:ea typeface="Calibri"/>
                <a:cs typeface="Calibri"/>
                <a:sym typeface="Calibri"/>
              </a:rPr>
              <a:t> richtlijn heeft geleid tot aanpassing van het Van Wiechenonderzoek </a:t>
            </a:r>
          </a:p>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endParaRPr>
          </a:p>
          <a:p>
            <a:pPr marR="0" lvl="0" algn="l" rtl="0">
              <a:lnSpc>
                <a:spcPct val="100000"/>
              </a:lnSpc>
              <a:spcBef>
                <a:spcPts val="0"/>
              </a:spcBef>
              <a:spcAft>
                <a:spcPts val="0"/>
              </a:spcAft>
              <a:buNone/>
            </a:pPr>
            <a:r>
              <a:rPr lang="nl-NL" sz="1800">
                <a:solidFill>
                  <a:schemeClr val="dk1"/>
                </a:solidFill>
                <a:latin typeface="Calibri"/>
                <a:ea typeface="Calibri"/>
                <a:cs typeface="Calibri"/>
                <a:sym typeface="Calibri"/>
              </a:rPr>
              <a:t>Er zijn signaleringsinstrumenten toegevoegd:</a:t>
            </a:r>
          </a:p>
          <a:p>
            <a:pPr marL="457200" marR="0" lvl="0" indent="-342900" algn="l" rtl="0">
              <a:lnSpc>
                <a:spcPct val="100000"/>
              </a:lnSpc>
              <a:spcBef>
                <a:spcPts val="0"/>
              </a:spcBef>
              <a:spcAft>
                <a:spcPts val="0"/>
              </a:spcAft>
              <a:buClr>
                <a:schemeClr val="dk1"/>
              </a:buClr>
              <a:buSzPct val="100000"/>
              <a:buFont typeface="Calibri"/>
              <a:buChar char="●"/>
            </a:pPr>
            <a:r>
              <a:rPr lang="nl-NL" sz="1800">
                <a:solidFill>
                  <a:schemeClr val="dk1"/>
                </a:solidFill>
                <a:latin typeface="Calibri"/>
                <a:ea typeface="Calibri"/>
                <a:cs typeface="Calibri"/>
                <a:sym typeface="Calibri"/>
              </a:rPr>
              <a:t>CoSoS (voorheen ESAT) tot 4 jaar</a:t>
            </a:r>
          </a:p>
          <a:p>
            <a:pPr marL="457200" marR="0" lvl="0" indent="-342900" algn="l" rtl="0">
              <a:lnSpc>
                <a:spcPct val="100000"/>
              </a:lnSpc>
              <a:spcBef>
                <a:spcPts val="0"/>
              </a:spcBef>
              <a:spcAft>
                <a:spcPts val="0"/>
              </a:spcAft>
              <a:buClr>
                <a:schemeClr val="dk1"/>
              </a:buClr>
              <a:buSzPct val="100000"/>
              <a:buFont typeface="Calibri"/>
              <a:buChar char="●"/>
            </a:pPr>
            <a:r>
              <a:rPr lang="nl-NL" sz="1800">
                <a:solidFill>
                  <a:schemeClr val="dk1"/>
                </a:solidFill>
                <a:latin typeface="Calibri"/>
                <a:ea typeface="Calibri"/>
                <a:cs typeface="Calibri"/>
                <a:sym typeface="Calibri"/>
              </a:rPr>
              <a:t>ASS alarmsignalenlijst</a:t>
            </a:r>
          </a:p>
          <a:p>
            <a:pPr marL="457200" marR="0" lvl="0" indent="-342900" algn="l" rtl="0">
              <a:lnSpc>
                <a:spcPct val="100000"/>
              </a:lnSpc>
              <a:spcBef>
                <a:spcPts val="0"/>
              </a:spcBef>
              <a:spcAft>
                <a:spcPts val="0"/>
              </a:spcAft>
              <a:buClr>
                <a:schemeClr val="dk1"/>
              </a:buClr>
              <a:buSzPct val="100000"/>
              <a:buFont typeface="Calibri"/>
              <a:buChar char="●"/>
            </a:pPr>
            <a:r>
              <a:rPr lang="nl-NL" sz="1800">
                <a:solidFill>
                  <a:schemeClr val="dk1"/>
                </a:solidFill>
                <a:latin typeface="Calibri"/>
                <a:ea typeface="Calibri"/>
                <a:cs typeface="Calibri"/>
                <a:sym typeface="Calibri"/>
              </a:rPr>
              <a:t>SCQ</a:t>
            </a:r>
          </a:p>
          <a:p>
            <a:pPr marL="457200" marR="0" lvl="0" indent="-342900" algn="l" rtl="0">
              <a:lnSpc>
                <a:spcPct val="100000"/>
              </a:lnSpc>
              <a:spcBef>
                <a:spcPts val="0"/>
              </a:spcBef>
              <a:spcAft>
                <a:spcPts val="0"/>
              </a:spcAft>
              <a:buClr>
                <a:schemeClr val="dk1"/>
              </a:buClr>
              <a:buSzPct val="100000"/>
              <a:buFont typeface="Calibri"/>
              <a:buChar char="●"/>
            </a:pPr>
            <a:r>
              <a:rPr lang="nl-NL" sz="1800">
                <a:solidFill>
                  <a:schemeClr val="dk1"/>
                </a:solidFill>
                <a:latin typeface="Calibri"/>
                <a:ea typeface="Calibri"/>
                <a:cs typeface="Calibri"/>
                <a:sym typeface="Calibri"/>
              </a:rPr>
              <a:t>ASV</a:t>
            </a:r>
          </a:p>
          <a:p>
            <a:pPr marL="457200" marR="0" lvl="0" indent="-342900" algn="l" rtl="0">
              <a:lnSpc>
                <a:spcPct val="100000"/>
              </a:lnSpc>
              <a:spcBef>
                <a:spcPts val="0"/>
              </a:spcBef>
              <a:spcAft>
                <a:spcPts val="0"/>
              </a:spcAft>
              <a:buClr>
                <a:schemeClr val="dk1"/>
              </a:buClr>
              <a:buSzPct val="100000"/>
              <a:buFont typeface="Calibri"/>
              <a:buChar char="●"/>
            </a:pPr>
            <a:r>
              <a:rPr lang="nl-NL" sz="1800">
                <a:solidFill>
                  <a:schemeClr val="dk1"/>
                </a:solidFill>
                <a:latin typeface="Calibri"/>
                <a:ea typeface="Calibri"/>
                <a:cs typeface="Calibri"/>
                <a:sym typeface="Calibri"/>
              </a:rPr>
              <a:t>SRS  voor kinderen ouder dan 4 jaar</a:t>
            </a:r>
          </a:p>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Arial"/>
              <a:buNone/>
            </a:pPr>
            <a:r>
              <a:rPr lang="nl-NL" sz="1800" b="0" i="0" u="none" strike="noStrike" cap="none" baseline="0">
                <a:solidFill>
                  <a:schemeClr val="dk1"/>
                </a:solidFill>
                <a:latin typeface="Calibri"/>
                <a:ea typeface="Calibri"/>
                <a:cs typeface="Calibri"/>
                <a:sym typeface="Calibri"/>
              </a:rPr>
              <a:t>Ten slotte worden belangrijke aanbevelingen gegeven voor afstemming van de zorg tussen ketenpartners.</a:t>
            </a:r>
          </a:p>
        </p:txBody>
      </p:sp>
      <p:sp>
        <p:nvSpPr>
          <p:cNvPr id="83" name="Shape 83"/>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nl-NL" sz="1000" b="0" i="0" u="none" strike="noStrike" cap="none" baseline="0">
                <a:solidFill>
                  <a:srgbClr val="A08241"/>
                </a:solidFill>
                <a:latin typeface="Calibri"/>
                <a:ea typeface="Calibri"/>
                <a:cs typeface="Calibri"/>
                <a:sym typeface="Calibri"/>
              </a:rPr>
              <a:t>*</a:t>
            </a:r>
          </a:p>
        </p:txBody>
      </p:sp>
      <p:sp>
        <p:nvSpPr>
          <p:cNvPr id="84" name="Shape 84"/>
          <p:cNvSpPr txBox="1"/>
          <p:nvPr/>
        </p:nvSpPr>
        <p:spPr>
          <a:xfrm>
            <a:off x="1547812" y="6553200"/>
            <a:ext cx="5157787" cy="228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08241"/>
              </a:buClr>
              <a:buFont typeface="Calibri"/>
              <a:buNone/>
            </a:pPr>
            <a:endParaRPr/>
          </a:p>
        </p:txBody>
      </p:sp>
      <p:pic>
        <p:nvPicPr>
          <p:cNvPr id="85" name="Shape 85"/>
          <p:cNvPicPr preferRelativeResize="0"/>
          <p:nvPr/>
        </p:nvPicPr>
        <p:blipFill rotWithShape="1">
          <a:blip r:embed="rId4">
            <a:alphaModFix/>
          </a:blip>
          <a:srcRect/>
          <a:stretch/>
        </p:blipFill>
        <p:spPr>
          <a:xfrm>
            <a:off x="6410323" y="200025"/>
            <a:ext cx="2276475" cy="200977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1547800" y="1800300"/>
            <a:ext cx="7398600" cy="801599"/>
          </a:xfrm>
          <a:prstGeom prst="rect">
            <a:avLst/>
          </a:prstGeom>
        </p:spPr>
        <p:txBody>
          <a:bodyPr lIns="91425" tIns="91425" rIns="91425" bIns="91425" anchor="t" anchorCtr="0">
            <a:noAutofit/>
          </a:bodyPr>
          <a:lstStyle/>
          <a:p>
            <a:pPr marL="0" indent="0" rtl="0">
              <a:spcBef>
                <a:spcPts val="0"/>
              </a:spcBef>
              <a:buNone/>
            </a:pPr>
            <a:r>
              <a:rPr lang="nl-NL" sz="1800" b="1">
                <a:latin typeface="Calibri"/>
                <a:ea typeface="Calibri"/>
                <a:cs typeface="Calibri"/>
                <a:sym typeface="Calibri"/>
              </a:rPr>
              <a:t>Signalering (3)</a:t>
            </a:r>
          </a:p>
          <a:p>
            <a:pPr marL="0" indent="0" rtl="0">
              <a:spcBef>
                <a:spcPts val="0"/>
              </a:spcBef>
              <a:buNone/>
            </a:pPr>
            <a:r>
              <a:rPr lang="nl-NL" sz="1800" b="1">
                <a:latin typeface="Calibri"/>
                <a:ea typeface="Calibri"/>
                <a:cs typeface="Calibri"/>
                <a:sym typeface="Calibri"/>
              </a:rPr>
              <a:t>ASS signalen en het Van Wiechenonderzoek</a:t>
            </a:r>
          </a:p>
        </p:txBody>
      </p:sp>
      <p:sp>
        <p:nvSpPr>
          <p:cNvPr id="91" name="Shape 91"/>
          <p:cNvSpPr txBox="1">
            <a:spLocks noGrp="1"/>
          </p:cNvSpPr>
          <p:nvPr>
            <p:ph type="body" idx="1"/>
          </p:nvPr>
        </p:nvSpPr>
        <p:spPr>
          <a:xfrm>
            <a:off x="1547800" y="2601900"/>
            <a:ext cx="7139099" cy="3570299"/>
          </a:xfrm>
          <a:prstGeom prst="rect">
            <a:avLst/>
          </a:prstGeom>
        </p:spPr>
        <p:txBody>
          <a:bodyPr lIns="91425" tIns="91425" rIns="91425" bIns="91425" anchor="t" anchorCtr="0">
            <a:noAutofit/>
          </a:bodyPr>
          <a:lstStyle/>
          <a:p>
            <a:pPr marL="0" indent="0" rtl="0">
              <a:spcBef>
                <a:spcPts val="0"/>
              </a:spcBef>
              <a:buNone/>
            </a:pPr>
            <a:r>
              <a:rPr lang="nl-NL" sz="1800" b="1" dirty="0">
                <a:latin typeface="Calibri"/>
                <a:ea typeface="Calibri"/>
                <a:cs typeface="Calibri"/>
                <a:sym typeface="Calibri"/>
              </a:rPr>
              <a:t>Aanpassingen in het Van </a:t>
            </a:r>
            <a:r>
              <a:rPr lang="nl-NL" sz="1800" b="1" dirty="0" err="1">
                <a:latin typeface="Calibri"/>
                <a:ea typeface="Calibri"/>
                <a:cs typeface="Calibri"/>
                <a:sym typeface="Calibri"/>
              </a:rPr>
              <a:t>Wiechenonderzoek</a:t>
            </a:r>
            <a:r>
              <a:rPr lang="nl-NL" sz="1800" b="1" dirty="0">
                <a:latin typeface="Calibri"/>
                <a:ea typeface="Calibri"/>
                <a:cs typeface="Calibri"/>
                <a:sym typeface="Calibri"/>
              </a:rPr>
              <a:t> hebben betrekking op:</a:t>
            </a:r>
          </a:p>
          <a:p>
            <a:pPr marL="457200" lvl="0" indent="-342900" rtl="0">
              <a:spcBef>
                <a:spcPts val="0"/>
              </a:spcBef>
              <a:buClr>
                <a:schemeClr val="dk1"/>
              </a:buClr>
              <a:buSzPct val="100000"/>
              <a:buFont typeface="Calibri"/>
              <a:buChar char="●"/>
            </a:pPr>
            <a:r>
              <a:rPr lang="nl-NL" sz="1800" dirty="0">
                <a:latin typeface="Calibri"/>
                <a:ea typeface="Calibri"/>
                <a:cs typeface="Calibri"/>
                <a:sym typeface="Calibri"/>
              </a:rPr>
              <a:t>Anamnese</a:t>
            </a:r>
          </a:p>
          <a:p>
            <a:pPr marL="457200" lvl="0" indent="-342900" rtl="0">
              <a:spcBef>
                <a:spcPts val="0"/>
              </a:spcBef>
              <a:buClr>
                <a:schemeClr val="dk1"/>
              </a:buClr>
              <a:buSzPct val="100000"/>
              <a:buFont typeface="Calibri"/>
              <a:buChar char="●"/>
            </a:pPr>
            <a:r>
              <a:rPr lang="nl-NL" sz="1800" dirty="0">
                <a:latin typeface="Calibri"/>
                <a:ea typeface="Calibri"/>
                <a:cs typeface="Calibri"/>
                <a:sym typeface="Calibri"/>
              </a:rPr>
              <a:t>Onderzoek</a:t>
            </a:r>
          </a:p>
          <a:p>
            <a:pPr marL="457200" lvl="0" indent="-342900" rtl="0">
              <a:spcBef>
                <a:spcPts val="0"/>
              </a:spcBef>
              <a:buClr>
                <a:schemeClr val="dk1"/>
              </a:buClr>
              <a:buSzPct val="100000"/>
              <a:buFont typeface="Calibri"/>
              <a:buChar char="●"/>
            </a:pPr>
            <a:r>
              <a:rPr lang="nl-NL" sz="1800" dirty="0">
                <a:latin typeface="Calibri"/>
                <a:ea typeface="Calibri"/>
                <a:cs typeface="Calibri"/>
                <a:sym typeface="Calibri"/>
              </a:rPr>
              <a:t>Beoordeling</a:t>
            </a:r>
          </a:p>
          <a:p>
            <a:pPr marL="457200" lvl="0" indent="-342900" rtl="0">
              <a:spcBef>
                <a:spcPts val="0"/>
              </a:spcBef>
              <a:buClr>
                <a:schemeClr val="dk1"/>
              </a:buClr>
              <a:buSzPct val="100000"/>
              <a:buFont typeface="Calibri"/>
              <a:buChar char="●"/>
            </a:pPr>
            <a:r>
              <a:rPr lang="nl-NL" sz="1800" dirty="0">
                <a:latin typeface="Calibri"/>
                <a:ea typeface="Calibri"/>
                <a:cs typeface="Calibri"/>
                <a:sym typeface="Calibri"/>
              </a:rPr>
              <a:t>Overweging</a:t>
            </a:r>
          </a:p>
          <a:p>
            <a:pPr marL="0" indent="0" rtl="0">
              <a:spcBef>
                <a:spcPts val="0"/>
              </a:spcBef>
              <a:buNone/>
            </a:pPr>
            <a:endParaRPr sz="1800" dirty="0">
              <a:latin typeface="Calibri"/>
              <a:ea typeface="Calibri"/>
              <a:cs typeface="Calibri"/>
              <a:sym typeface="Calibri"/>
            </a:endParaRPr>
          </a:p>
          <a:p>
            <a:pPr marL="0" lvl="0" indent="0" rtl="0">
              <a:spcBef>
                <a:spcPts val="0"/>
              </a:spcBef>
              <a:buNone/>
            </a:pPr>
            <a:r>
              <a:rPr lang="nl-NL" sz="1800" dirty="0">
                <a:latin typeface="Calibri"/>
                <a:ea typeface="Calibri"/>
                <a:cs typeface="Calibri"/>
                <a:sym typeface="Calibri"/>
              </a:rPr>
              <a:t>Van </a:t>
            </a:r>
            <a:r>
              <a:rPr lang="nl-NL" sz="1800" dirty="0" err="1">
                <a:latin typeface="Calibri"/>
                <a:ea typeface="Calibri"/>
                <a:cs typeface="Calibri"/>
                <a:sym typeface="Calibri"/>
              </a:rPr>
              <a:t>Wiechen</a:t>
            </a:r>
            <a:r>
              <a:rPr lang="nl-NL" sz="1800" dirty="0">
                <a:latin typeface="Calibri"/>
                <a:ea typeface="Calibri"/>
                <a:cs typeface="Calibri"/>
                <a:sym typeface="Calibri"/>
              </a:rPr>
              <a:t> instructeurs scholen JGZ professionals hierin</a:t>
            </a:r>
          </a:p>
          <a:p>
            <a:pPr marL="0" indent="0" rtl="0">
              <a:spcBef>
                <a:spcPts val="0"/>
              </a:spcBef>
              <a:buNone/>
            </a:pPr>
            <a:endParaRPr b="1" dirty="0"/>
          </a:p>
          <a:p>
            <a:pPr rtl="0">
              <a:spcBef>
                <a:spcPts val="0"/>
              </a:spcBef>
              <a:buNone/>
            </a:pPr>
            <a:endParaRPr b="1" dirty="0"/>
          </a:p>
          <a:p>
            <a:pPr rtl="0">
              <a:spcBef>
                <a:spcPts val="0"/>
              </a:spcBef>
              <a:buNone/>
            </a:pPr>
            <a:endParaRPr b="1" dirty="0"/>
          </a:p>
          <a:p>
            <a:pPr>
              <a:spcBef>
                <a:spcPts val="0"/>
              </a:spcBef>
              <a:buNone/>
            </a:pPr>
            <a:endParaRPr b="1" dirty="0"/>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p:nvPr/>
        </p:nvSpPr>
        <p:spPr>
          <a:xfrm>
            <a:off x="1149292" y="1179850"/>
            <a:ext cx="3538757" cy="375600"/>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1000"/>
              </a:spcAft>
              <a:buClr>
                <a:srgbClr val="000000"/>
              </a:buClr>
              <a:buSzPct val="25000"/>
              <a:buFont typeface="Calibri"/>
              <a:buNone/>
            </a:pPr>
            <a:r>
              <a:rPr lang="nl-NL" sz="1800" b="1" dirty="0">
                <a:latin typeface="Calibri"/>
                <a:ea typeface="Calibri"/>
                <a:cs typeface="Calibri"/>
                <a:sym typeface="Calibri"/>
              </a:rPr>
              <a:t>Begeleiding (1)</a:t>
            </a:r>
          </a:p>
        </p:txBody>
      </p:sp>
      <p:sp>
        <p:nvSpPr>
          <p:cNvPr id="98" name="Shape 98"/>
          <p:cNvSpPr txBox="1"/>
          <p:nvPr/>
        </p:nvSpPr>
        <p:spPr>
          <a:xfrm>
            <a:off x="1069600" y="1869550"/>
            <a:ext cx="6992699" cy="4107599"/>
          </a:xfrm>
          <a:prstGeom prst="rect">
            <a:avLst/>
          </a:prstGeom>
          <a:noFill/>
          <a:ln>
            <a:noFill/>
          </a:ln>
        </p:spPr>
        <p:txBody>
          <a:bodyPr lIns="91425" tIns="91425" rIns="91425" bIns="91425" anchor="t" anchorCtr="0">
            <a:noAutofit/>
          </a:bodyPr>
          <a:lstStyle/>
          <a:p>
            <a:pPr marL="457200" lvl="0" indent="-342900" rtl="0">
              <a:lnSpc>
                <a:spcPct val="115000"/>
              </a:lnSpc>
              <a:spcBef>
                <a:spcPts val="1000"/>
              </a:spcBef>
              <a:buClr>
                <a:schemeClr val="dk1"/>
              </a:buClr>
              <a:buSzPct val="100000"/>
              <a:buFont typeface="Calibri"/>
              <a:buChar char="●"/>
            </a:pPr>
            <a:r>
              <a:rPr lang="nl-NL" sz="1800">
                <a:solidFill>
                  <a:schemeClr val="dk1"/>
                </a:solidFill>
                <a:latin typeface="Calibri"/>
                <a:ea typeface="Calibri"/>
                <a:cs typeface="Calibri"/>
                <a:sym typeface="Calibri"/>
              </a:rPr>
              <a:t>Ouders en JGZ professional merken signalen niet altijd gelijktijdig op.</a:t>
            </a:r>
          </a:p>
          <a:p>
            <a:pPr marL="457200" lvl="0" indent="-342900" rtl="0">
              <a:lnSpc>
                <a:spcPct val="115000"/>
              </a:lnSpc>
              <a:spcBef>
                <a:spcPts val="1000"/>
              </a:spcBef>
              <a:buClr>
                <a:schemeClr val="dk1"/>
              </a:buClr>
              <a:buSzPct val="100000"/>
              <a:buFont typeface="Calibri"/>
              <a:buChar char="●"/>
            </a:pPr>
            <a:r>
              <a:rPr lang="nl-NL" sz="1800">
                <a:solidFill>
                  <a:schemeClr val="dk1"/>
                </a:solidFill>
                <a:latin typeface="Calibri"/>
                <a:ea typeface="Calibri"/>
                <a:cs typeface="Calibri"/>
                <a:sym typeface="Calibri"/>
              </a:rPr>
              <a:t>Belangrijk dat ouders en professional samen optrekken </a:t>
            </a:r>
          </a:p>
          <a:p>
            <a:pPr marL="457200" lvl="0" indent="-342900" rtl="0">
              <a:lnSpc>
                <a:spcPct val="115000"/>
              </a:lnSpc>
              <a:spcBef>
                <a:spcPts val="1000"/>
              </a:spcBef>
              <a:buClr>
                <a:schemeClr val="dk1"/>
              </a:buClr>
              <a:buSzPct val="100000"/>
              <a:buFont typeface="Calibri"/>
              <a:buChar char="●"/>
            </a:pPr>
            <a:r>
              <a:rPr lang="nl-NL" sz="1800">
                <a:solidFill>
                  <a:schemeClr val="dk1"/>
                </a:solidFill>
                <a:latin typeface="Calibri"/>
                <a:ea typeface="Calibri"/>
                <a:cs typeface="Calibri"/>
                <a:sym typeface="Calibri"/>
              </a:rPr>
              <a:t>Goed aansluiten bij ouders: </a:t>
            </a:r>
            <a:r>
              <a:rPr lang="nl-NL" sz="1800" u="sng">
                <a:solidFill>
                  <a:schemeClr val="dk1"/>
                </a:solidFill>
                <a:latin typeface="Calibri"/>
                <a:ea typeface="Calibri"/>
                <a:cs typeface="Calibri"/>
                <a:sym typeface="Calibri"/>
              </a:rPr>
              <a:t>je kunt niet sneller gaan dan de ouder</a:t>
            </a:r>
            <a:r>
              <a:rPr lang="nl-NL" sz="1800">
                <a:solidFill>
                  <a:schemeClr val="dk1"/>
                </a:solidFill>
                <a:latin typeface="Calibri"/>
                <a:ea typeface="Calibri"/>
                <a:cs typeface="Calibri"/>
                <a:sym typeface="Calibri"/>
              </a:rPr>
              <a:t>. Wat voor een professional een duidelijk signaal is hoeft dat voor de ouder ( nog) niet te zijn en omgekeerd.</a:t>
            </a:r>
          </a:p>
          <a:p>
            <a:pPr marL="457200" lvl="0" indent="-342900" rtl="0">
              <a:lnSpc>
                <a:spcPct val="115000"/>
              </a:lnSpc>
              <a:spcBef>
                <a:spcPts val="1000"/>
              </a:spcBef>
              <a:buClr>
                <a:schemeClr val="dk1"/>
              </a:buClr>
              <a:buSzPct val="100000"/>
              <a:buFont typeface="Calibri"/>
              <a:buChar char="●"/>
            </a:pPr>
            <a:r>
              <a:rPr lang="nl-NL" sz="1800">
                <a:solidFill>
                  <a:schemeClr val="dk1"/>
                </a:solidFill>
                <a:latin typeface="Calibri"/>
                <a:ea typeface="Calibri"/>
                <a:cs typeface="Calibri"/>
                <a:sym typeface="Calibri"/>
              </a:rPr>
              <a:t>Gespreksvaardigheden en invoelend vermogen belangrijk in gesprek. </a:t>
            </a:r>
          </a:p>
          <a:p>
            <a:pPr marL="457200" lvl="0" indent="-342900" rtl="0">
              <a:lnSpc>
                <a:spcPct val="115000"/>
              </a:lnSpc>
              <a:spcBef>
                <a:spcPts val="1000"/>
              </a:spcBef>
              <a:buClr>
                <a:schemeClr val="dk1"/>
              </a:buClr>
              <a:buSzPct val="100000"/>
              <a:buFont typeface="Calibri"/>
              <a:buChar char="●"/>
            </a:pPr>
            <a:r>
              <a:rPr lang="nl-NL" sz="1800">
                <a:solidFill>
                  <a:schemeClr val="dk1"/>
                </a:solidFill>
                <a:latin typeface="Calibri"/>
                <a:ea typeface="Calibri"/>
                <a:cs typeface="Calibri"/>
                <a:sym typeface="Calibri"/>
              </a:rPr>
              <a:t>Houd rekening met de hoge erfelijkheidsfactor. In een gezin met een kind met ASS is het niet uitgesloten dat een van de ouders ook (kenmerken van)  ASS heeft.</a:t>
            </a:r>
          </a:p>
          <a:p>
            <a:pPr lvl="0" rtl="0">
              <a:lnSpc>
                <a:spcPct val="115000"/>
              </a:lnSpc>
              <a:spcBef>
                <a:spcPts val="1000"/>
              </a:spcBef>
              <a:buClr>
                <a:schemeClr val="dk1"/>
              </a:buClr>
              <a:buFont typeface="Arial"/>
              <a:buNone/>
            </a:pPr>
            <a:endParaRPr>
              <a:solidFill>
                <a:schemeClr val="dk1"/>
              </a:solidFill>
            </a:endParaRPr>
          </a:p>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1_Presentatie">
  <a:themeElements>
    <a:clrScheme name="Office-th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e">
  <a:themeElements>
    <a:clrScheme name="Office-th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resentatie">
  <a:themeElements>
    <a:clrScheme name="Office-th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10.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11.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12.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13.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2.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3.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4.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5.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6.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7.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8.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9.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9</TotalTime>
  <Words>1482</Words>
  <Application>Microsoft Office PowerPoint</Application>
  <PresentationFormat>Diavoorstelling (4:3)</PresentationFormat>
  <Paragraphs>236</Paragraphs>
  <Slides>25</Slides>
  <Notes>25</Notes>
  <HiddenSlides>0</HiddenSlides>
  <MMClips>0</MMClips>
  <ScaleCrop>false</ScaleCrop>
  <HeadingPairs>
    <vt:vector size="4" baseType="variant">
      <vt:variant>
        <vt:lpstr>Thema</vt:lpstr>
      </vt:variant>
      <vt:variant>
        <vt:i4>3</vt:i4>
      </vt:variant>
      <vt:variant>
        <vt:lpstr>Diatitels</vt:lpstr>
      </vt:variant>
      <vt:variant>
        <vt:i4>25</vt:i4>
      </vt:variant>
    </vt:vector>
  </HeadingPairs>
  <TitlesOfParts>
    <vt:vector size="28" baseType="lpstr">
      <vt:lpstr>1_Presentatie</vt:lpstr>
      <vt:lpstr>Presentatie</vt:lpstr>
      <vt:lpstr>Presentatie</vt:lpstr>
      <vt:lpstr>PowerPoint-presentatie</vt:lpstr>
      <vt:lpstr>PowerPoint-presentatie</vt:lpstr>
      <vt:lpstr>PowerPoint-presentatie</vt:lpstr>
      <vt:lpstr>PowerPoint-presentatie</vt:lpstr>
      <vt:lpstr>PowerPoint-presentatie</vt:lpstr>
      <vt:lpstr>Signalering (1)</vt:lpstr>
      <vt:lpstr>PowerPoint-presentatie</vt:lpstr>
      <vt:lpstr>Signalering (3) ASS signalen en het Van Wiechenonderzoek</vt:lpstr>
      <vt:lpstr>PowerPoint-presentatie</vt:lpstr>
      <vt:lpstr>Begeleiding (2)</vt:lpstr>
      <vt:lpstr>Coördinatie van zorg </vt:lpstr>
      <vt:lpstr>Stappen bij vermoeden van ASS tot 4 jaar</vt:lpstr>
      <vt:lpstr>Stappen bij vermoedens van ASS vanaf 4 jaar </vt:lpstr>
      <vt:lpstr>PowerPoint-presentatie</vt:lpstr>
      <vt:lpstr>PowerPoint-presentatie</vt:lpstr>
      <vt:lpstr>PowerPoint-presentatie</vt:lpstr>
      <vt:lpstr>Casus</vt:lpstr>
      <vt:lpstr>PowerPoint-presentatie</vt:lpstr>
      <vt:lpstr>PowerPoint-presentatie</vt:lpstr>
      <vt:lpstr>Registratie- Voorbeeld </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Mirjam Jobse</dc:creator>
  <cp:lastModifiedBy>Trudy</cp:lastModifiedBy>
  <cp:revision>2</cp:revision>
  <dcterms:modified xsi:type="dcterms:W3CDTF">2015-03-07T08:57:16Z</dcterms:modified>
</cp:coreProperties>
</file>